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9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96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75A13-3FF4-4C19-84F4-2C24BA590E79}" type="datetimeFigureOut">
              <a:rPr lang="ru-RU" smtClean="0"/>
              <a:t>19.08.2022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079E22-7D83-4308-B4E0-4DB8A713E9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17931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8FBB2B8-D606-4E5A-BADC-6EE32A0C66AD}" type="datetimeFigureOut">
              <a:rPr lang="ru-RU" smtClean="0"/>
              <a:t>19.08.2022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06F13EE-1467-48BA-8399-55119EB6FBAF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5122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B2B8-D606-4E5A-BADC-6EE32A0C66AD}" type="datetimeFigureOut">
              <a:rPr lang="ru-RU" smtClean="0"/>
              <a:t>19.08.2022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F13EE-1467-48BA-8399-55119EB6FB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2746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B2B8-D606-4E5A-BADC-6EE32A0C66AD}" type="datetimeFigureOut">
              <a:rPr lang="ru-RU" smtClean="0"/>
              <a:t>19.08.2022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F13EE-1467-48BA-8399-55119EB6FBAF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7977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B2B8-D606-4E5A-BADC-6EE32A0C66AD}" type="datetimeFigureOut">
              <a:rPr lang="ru-RU" smtClean="0"/>
              <a:t>19.08.2022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F13EE-1467-48BA-8399-55119EB6FB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140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B2B8-D606-4E5A-BADC-6EE32A0C66AD}" type="datetimeFigureOut">
              <a:rPr lang="ru-RU" smtClean="0"/>
              <a:t>19.08.2022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F13EE-1467-48BA-8399-55119EB6FB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302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B2B8-D606-4E5A-BADC-6EE32A0C66AD}" type="datetimeFigureOut">
              <a:rPr lang="ru-RU" smtClean="0"/>
              <a:t>19.08.2022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F13EE-1467-48BA-8399-55119EB6FB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7116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B2B8-D606-4E5A-BADC-6EE32A0C66AD}" type="datetimeFigureOut">
              <a:rPr lang="ru-RU" smtClean="0"/>
              <a:t>19.08.2022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F13EE-1467-48BA-8399-55119EB6FB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4592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B2B8-D606-4E5A-BADC-6EE32A0C66AD}" type="datetimeFigureOut">
              <a:rPr lang="ru-RU" smtClean="0"/>
              <a:t>19.08.2022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F13EE-1467-48BA-8399-55119EB6FB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2126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B2B8-D606-4E5A-BADC-6EE32A0C66AD}" type="datetimeFigureOut">
              <a:rPr lang="ru-RU" smtClean="0"/>
              <a:t>19.08.2022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F13EE-1467-48BA-8399-55119EB6FB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7938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B2B8-D606-4E5A-BADC-6EE32A0C66AD}" type="datetimeFigureOut">
              <a:rPr lang="ru-RU" smtClean="0"/>
              <a:t>19.08.2022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F13EE-1467-48BA-8399-55119EB6FB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7439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B2B8-D606-4E5A-BADC-6EE32A0C66AD}" type="datetimeFigureOut">
              <a:rPr lang="ru-RU" smtClean="0"/>
              <a:t>19.08.2022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F13EE-1467-48BA-8399-55119EB6FB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0099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B8FBB2B8-D606-4E5A-BADC-6EE32A0C66AD}" type="datetimeFigureOut">
              <a:rPr lang="ru-RU" smtClean="0"/>
              <a:t>19.08.2022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06F13EE-1467-48BA-8399-55119EB6FB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24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5400" dirty="0" smtClean="0">
                <a:latin typeface="Cambria" panose="02040503050406030204" pitchFamily="18" charset="0"/>
              </a:rPr>
              <a:t>Вопросы по работе в ЕИС «Навигатор дополнительного образования детей»</a:t>
            </a:r>
            <a:endParaRPr lang="ru-RU" sz="5400" dirty="0">
              <a:latin typeface="Cambria" panose="020405030504060302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58765" y="4914662"/>
            <a:ext cx="8767860" cy="1259715"/>
          </a:xfrm>
        </p:spPr>
        <p:txBody>
          <a:bodyPr/>
          <a:lstStyle/>
          <a:p>
            <a:pPr algn="r"/>
            <a:r>
              <a:rPr lang="ru-RU" dirty="0" smtClean="0"/>
              <a:t>Истифеева Е.С. </a:t>
            </a:r>
          </a:p>
          <a:p>
            <a:pPr algn="r"/>
            <a:r>
              <a:rPr lang="ru-RU" dirty="0" smtClean="0"/>
              <a:t>Методист МБОУ ДО ДДТ Чулымского района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60761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5286" y="-123213"/>
            <a:ext cx="9875520" cy="1356360"/>
          </a:xfrm>
        </p:spPr>
        <p:txBody>
          <a:bodyPr/>
          <a:lstStyle/>
          <a:p>
            <a:pPr algn="ctr"/>
            <a:r>
              <a:rPr lang="ru-RU" dirty="0" smtClean="0"/>
              <a:t>«Обложка»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7426" y="829976"/>
            <a:ext cx="5096563" cy="272918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7426" y="3663664"/>
            <a:ext cx="4765637" cy="27893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393" y="890315"/>
            <a:ext cx="5291850" cy="2773349"/>
          </a:xfrm>
          <a:prstGeom prst="rect">
            <a:avLst/>
          </a:prstGeom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1273439"/>
              </p:ext>
            </p:extLst>
          </p:nvPr>
        </p:nvGraphicFramePr>
        <p:xfrm>
          <a:off x="5974266" y="1232140"/>
          <a:ext cx="433136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3136"/>
              </a:tblGrid>
              <a:tr h="208968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Р</a:t>
                      </a:r>
                    </a:p>
                    <a:p>
                      <a:pPr algn="ctr"/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Е</a:t>
                      </a:r>
                    </a:p>
                    <a:p>
                      <a:pPr algn="ctr"/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А</a:t>
                      </a:r>
                    </a:p>
                    <a:p>
                      <a:pPr algn="ctr"/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Л</a:t>
                      </a:r>
                    </a:p>
                    <a:p>
                      <a:pPr algn="ctr"/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Ь</a:t>
                      </a:r>
                    </a:p>
                    <a:p>
                      <a:pPr algn="ctr"/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Н</a:t>
                      </a:r>
                    </a:p>
                    <a:p>
                      <a:pPr algn="ctr"/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О</a:t>
                      </a:r>
                    </a:p>
                    <a:p>
                      <a:pPr algn="ctr"/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Е</a:t>
                      </a:r>
                    </a:p>
                    <a:p>
                      <a:pPr algn="ctr"/>
                      <a:endParaRPr lang="ru-RU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ru-RU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Ф</a:t>
                      </a:r>
                    </a:p>
                    <a:p>
                      <a:pPr algn="ctr"/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О</a:t>
                      </a:r>
                    </a:p>
                    <a:p>
                      <a:pPr algn="ctr"/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Т</a:t>
                      </a:r>
                    </a:p>
                    <a:p>
                      <a:pPr algn="ctr"/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О</a:t>
                      </a:r>
                    </a:p>
                    <a:p>
                      <a:pPr algn="ctr"/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393" y="3801449"/>
            <a:ext cx="5291849" cy="2651603"/>
          </a:xfrm>
          <a:prstGeom prst="rect">
            <a:avLst/>
          </a:prstGeom>
        </p:spPr>
      </p:pic>
      <p:sp>
        <p:nvSpPr>
          <p:cNvPr id="10" name="Умножение 9"/>
          <p:cNvSpPr/>
          <p:nvPr/>
        </p:nvSpPr>
        <p:spPr>
          <a:xfrm>
            <a:off x="8728172" y="521914"/>
            <a:ext cx="664143" cy="616123"/>
          </a:xfrm>
          <a:prstGeom prst="mathMultiply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Нашивка 10"/>
          <p:cNvSpPr/>
          <p:nvPr/>
        </p:nvSpPr>
        <p:spPr>
          <a:xfrm rot="5400000">
            <a:off x="2594836" y="510012"/>
            <a:ext cx="402396" cy="760606"/>
          </a:xfrm>
          <a:prstGeom prst="chevron">
            <a:avLst/>
          </a:prstGeom>
          <a:solidFill>
            <a:srgbClr val="00B0F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1678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6372" y="224589"/>
            <a:ext cx="9875520" cy="853440"/>
          </a:xfrm>
        </p:spPr>
        <p:txBody>
          <a:bodyPr/>
          <a:lstStyle/>
          <a:p>
            <a:pPr algn="ctr"/>
            <a:r>
              <a:rPr lang="ru-RU" dirty="0" smtClean="0"/>
              <a:t>Описание программы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1" b="23256"/>
          <a:stretch/>
        </p:blipFill>
        <p:spPr>
          <a:xfrm>
            <a:off x="460537" y="1078029"/>
            <a:ext cx="5233253" cy="38116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4132" y="1078029"/>
            <a:ext cx="5048428" cy="246281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9956" y="5212552"/>
            <a:ext cx="1912867" cy="1061044"/>
          </a:xfrm>
          <a:prstGeom prst="rect">
            <a:avLst/>
          </a:prstGeom>
        </p:spPr>
      </p:pic>
      <p:sp>
        <p:nvSpPr>
          <p:cNvPr id="7" name="Умножение 6"/>
          <p:cNvSpPr/>
          <p:nvPr/>
        </p:nvSpPr>
        <p:spPr>
          <a:xfrm>
            <a:off x="7762762" y="4889634"/>
            <a:ext cx="1843250" cy="1540042"/>
          </a:xfrm>
          <a:prstGeom prst="mathMultiply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9964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0351" y="253465"/>
            <a:ext cx="9875520" cy="795688"/>
          </a:xfrm>
        </p:spPr>
        <p:txBody>
          <a:bodyPr/>
          <a:lstStyle/>
          <a:p>
            <a:pPr algn="ctr"/>
            <a:r>
              <a:rPr lang="ru-RU" dirty="0" smtClean="0"/>
              <a:t>Учебный план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8111" y="911660"/>
            <a:ext cx="4349133" cy="564521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5135" y="911661"/>
            <a:ext cx="4322976" cy="564521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676" y="3032104"/>
            <a:ext cx="1349496" cy="748549"/>
          </a:xfrm>
          <a:prstGeom prst="rect">
            <a:avLst/>
          </a:prstGeom>
        </p:spPr>
      </p:pic>
      <p:sp>
        <p:nvSpPr>
          <p:cNvPr id="7" name="Умножение 6"/>
          <p:cNvSpPr/>
          <p:nvPr/>
        </p:nvSpPr>
        <p:spPr>
          <a:xfrm>
            <a:off x="10289408" y="2887578"/>
            <a:ext cx="1699848" cy="1405289"/>
          </a:xfrm>
          <a:prstGeom prst="mathMultiply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0640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5899" y="519365"/>
            <a:ext cx="6891688" cy="1356360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/>
              <a:t>Найдите ошибку!!!</a:t>
            </a:r>
            <a:endParaRPr lang="ru-RU" sz="6000" dirty="0"/>
          </a:p>
        </p:txBody>
      </p:sp>
      <p:pic>
        <p:nvPicPr>
          <p:cNvPr id="1026" name="Picture 2" descr="https://otvet.imgsmail.ru/download/222075268_92b843c24106b3d74793bcde7354f40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1273" y="359344"/>
            <a:ext cx="2691866" cy="2691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258" y="1590372"/>
            <a:ext cx="5909498" cy="31645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7917" y="3051210"/>
            <a:ext cx="5664173" cy="3301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156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275" y="539017"/>
            <a:ext cx="6471927" cy="3772278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795147" y="866274"/>
            <a:ext cx="2958706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r="3370"/>
          <a:stretch/>
        </p:blipFill>
        <p:spPr>
          <a:xfrm>
            <a:off x="3028799" y="4311296"/>
            <a:ext cx="8810275" cy="2164952"/>
          </a:xfrm>
          <a:prstGeom prst="rect">
            <a:avLst/>
          </a:prstGeom>
        </p:spPr>
      </p:pic>
      <p:cxnSp>
        <p:nvCxnSpPr>
          <p:cNvPr id="9" name="Прямая соединительная линия 8"/>
          <p:cNvCxnSpPr/>
          <p:nvPr/>
        </p:nvCxnSpPr>
        <p:spPr>
          <a:xfrm>
            <a:off x="3185962" y="5053263"/>
            <a:ext cx="8422105" cy="2887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3108960" y="6092792"/>
            <a:ext cx="2723949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41348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0351" y="378593"/>
            <a:ext cx="9875520" cy="57430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Заявки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3000" y="952900"/>
            <a:ext cx="9872871" cy="1222409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chemeClr val="bg2">
                    <a:lumMod val="10000"/>
                  </a:schemeClr>
                </a:solidFill>
              </a:rPr>
              <a:t>В статусе «Новая» (2021-2022 учебный год) -  40 заявок</a:t>
            </a:r>
            <a:endParaRPr lang="ru-RU" sz="4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140351" y="2749616"/>
            <a:ext cx="9875520" cy="5743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dirty="0" smtClean="0"/>
              <a:t>Охват</a:t>
            </a:r>
            <a:endParaRPr lang="ru-RU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1035519" y="3732997"/>
            <a:ext cx="9872871" cy="12224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4000" dirty="0" smtClean="0">
                <a:solidFill>
                  <a:schemeClr val="bg2">
                    <a:lumMod val="10000"/>
                  </a:schemeClr>
                </a:solidFill>
              </a:rPr>
              <a:t>2521 чел – 72,8%</a:t>
            </a:r>
            <a:endParaRPr lang="ru-RU" sz="40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513532"/>
      </p:ext>
    </p:extLst>
  </p:cSld>
  <p:clrMapOvr>
    <a:masterClrMapping/>
  </p:clrMapOvr>
</p:sld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Базис</Template>
  <TotalTime>216</TotalTime>
  <Words>62</Words>
  <Application>Microsoft Office PowerPoint</Application>
  <PresentationFormat>Широкоэкранный</PresentationFormat>
  <Paragraphs>25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Cambria</vt:lpstr>
      <vt:lpstr>Corbel</vt:lpstr>
      <vt:lpstr>Базис</vt:lpstr>
      <vt:lpstr>Вопросы по работе в ЕИС «Навигатор дополнительного образования детей»</vt:lpstr>
      <vt:lpstr>«Обложка»</vt:lpstr>
      <vt:lpstr>Описание программы</vt:lpstr>
      <vt:lpstr>Учебный план</vt:lpstr>
      <vt:lpstr>Найдите ошибку!!!</vt:lpstr>
      <vt:lpstr>Презентация PowerPoint</vt:lpstr>
      <vt:lpstr>Заявки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Вопросы по работе в ЕИС «Навигатор дополнительного образования детей»</dc:title>
  <dc:creator>3</dc:creator>
  <cp:lastModifiedBy>3</cp:lastModifiedBy>
  <cp:revision>10</cp:revision>
  <cp:lastPrinted>2022-08-19T06:39:00Z</cp:lastPrinted>
  <dcterms:created xsi:type="dcterms:W3CDTF">2022-08-19T04:08:49Z</dcterms:created>
  <dcterms:modified xsi:type="dcterms:W3CDTF">2022-08-19T07:45:02Z</dcterms:modified>
</cp:coreProperties>
</file>