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3"/>
  </p:notesMasterIdLst>
  <p:sldIdLst>
    <p:sldId id="256" r:id="rId2"/>
    <p:sldId id="325" r:id="rId3"/>
    <p:sldId id="326" r:id="rId4"/>
    <p:sldId id="327" r:id="rId5"/>
    <p:sldId id="263" r:id="rId6"/>
    <p:sldId id="269" r:id="rId7"/>
    <p:sldId id="271" r:id="rId8"/>
    <p:sldId id="272" r:id="rId9"/>
    <p:sldId id="277" r:id="rId10"/>
    <p:sldId id="286" r:id="rId11"/>
    <p:sldId id="279" r:id="rId12"/>
    <p:sldId id="278" r:id="rId13"/>
    <p:sldId id="328" r:id="rId14"/>
    <p:sldId id="329" r:id="rId15"/>
    <p:sldId id="330" r:id="rId16"/>
    <p:sldId id="331" r:id="rId17"/>
    <p:sldId id="332" r:id="rId18"/>
    <p:sldId id="333" r:id="rId19"/>
    <p:sldId id="334" r:id="rId20"/>
    <p:sldId id="335" r:id="rId21"/>
    <p:sldId id="33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A531A"/>
    <a:srgbClr val="336699"/>
    <a:srgbClr val="33225C"/>
    <a:srgbClr val="835C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8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4726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DF0051-A687-4389-8FC9-185054841EB5}" type="doc">
      <dgm:prSet loTypeId="urn:microsoft.com/office/officeart/2008/layout/PictureStrips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54C5456-30E7-4414-9E1A-86EAD1254EE3}">
      <dgm:prSet phldrT="[Текст]"/>
      <dgm:spPr/>
      <dgm:t>
        <a:bodyPr/>
        <a:lstStyle/>
        <a:p>
          <a:r>
            <a:rPr lang="ru-RU" dirty="0" smtClean="0"/>
            <a:t>Чувства патриотизма и гражданственности</a:t>
          </a:r>
          <a:endParaRPr lang="ru-RU" dirty="0"/>
        </a:p>
      </dgm:t>
    </dgm:pt>
    <dgm:pt modelId="{37F0492B-720E-4B62-A5AF-F57ECFCF9940}" type="parTrans" cxnId="{99BB0C32-A7F9-4620-A5D1-04B7FA81C927}">
      <dgm:prSet/>
      <dgm:spPr/>
      <dgm:t>
        <a:bodyPr/>
        <a:lstStyle/>
        <a:p>
          <a:endParaRPr lang="ru-RU"/>
        </a:p>
      </dgm:t>
    </dgm:pt>
    <dgm:pt modelId="{47DB5579-C30F-4921-8C5A-839D8E254F22}" type="sibTrans" cxnId="{99BB0C32-A7F9-4620-A5D1-04B7FA81C927}">
      <dgm:prSet/>
      <dgm:spPr/>
      <dgm:t>
        <a:bodyPr/>
        <a:lstStyle/>
        <a:p>
          <a:endParaRPr lang="ru-RU"/>
        </a:p>
      </dgm:t>
    </dgm:pt>
    <dgm:pt modelId="{E2EFDA9E-737E-4069-82EE-FD6E4C486693}">
      <dgm:prSet phldrT="[Текст]"/>
      <dgm:spPr/>
      <dgm:t>
        <a:bodyPr/>
        <a:lstStyle/>
        <a:p>
          <a:r>
            <a:rPr lang="ru-RU" dirty="0" smtClean="0"/>
            <a:t>Уважение к памятникам защитников Отечества и подвигов героев Отечества</a:t>
          </a:r>
          <a:endParaRPr lang="ru-RU" dirty="0"/>
        </a:p>
      </dgm:t>
    </dgm:pt>
    <dgm:pt modelId="{572510D7-D16E-41E7-AD4B-D26FCFA58EF1}" type="parTrans" cxnId="{1602C6CF-D0B0-4704-A89C-13FBED75DFB9}">
      <dgm:prSet/>
      <dgm:spPr/>
      <dgm:t>
        <a:bodyPr/>
        <a:lstStyle/>
        <a:p>
          <a:endParaRPr lang="ru-RU"/>
        </a:p>
      </dgm:t>
    </dgm:pt>
    <dgm:pt modelId="{1D67A589-39EA-4D46-8386-7EA5CB2EB142}" type="sibTrans" cxnId="{1602C6CF-D0B0-4704-A89C-13FBED75DFB9}">
      <dgm:prSet/>
      <dgm:spPr/>
      <dgm:t>
        <a:bodyPr/>
        <a:lstStyle/>
        <a:p>
          <a:endParaRPr lang="ru-RU"/>
        </a:p>
      </dgm:t>
    </dgm:pt>
    <dgm:pt modelId="{10C65C87-FB23-4B6A-A959-C06A55555511}">
      <dgm:prSet phldrT="[Текст]"/>
      <dgm:spPr/>
      <dgm:t>
        <a:bodyPr/>
        <a:lstStyle/>
        <a:p>
          <a:r>
            <a:rPr lang="ru-RU" dirty="0" smtClean="0"/>
            <a:t>Уважение к закону и правопорядку</a:t>
          </a:r>
          <a:endParaRPr lang="ru-RU" dirty="0"/>
        </a:p>
      </dgm:t>
    </dgm:pt>
    <dgm:pt modelId="{573C592C-7150-471E-9B67-6633C3BA34A2}" type="parTrans" cxnId="{FB0D20B9-8027-4FA3-9B58-3C4004A467ED}">
      <dgm:prSet/>
      <dgm:spPr/>
      <dgm:t>
        <a:bodyPr/>
        <a:lstStyle/>
        <a:p>
          <a:endParaRPr lang="ru-RU"/>
        </a:p>
      </dgm:t>
    </dgm:pt>
    <dgm:pt modelId="{54FB9867-B43D-43D8-84CA-4AC340A461DD}" type="sibTrans" cxnId="{FB0D20B9-8027-4FA3-9B58-3C4004A467ED}">
      <dgm:prSet/>
      <dgm:spPr/>
      <dgm:t>
        <a:bodyPr/>
        <a:lstStyle/>
        <a:p>
          <a:endParaRPr lang="ru-RU"/>
        </a:p>
      </dgm:t>
    </dgm:pt>
    <dgm:pt modelId="{E522AE7A-495C-4DB0-94B0-6B2176CCB9B8}">
      <dgm:prSet phldrT="[Текст]"/>
      <dgm:spPr/>
      <dgm:t>
        <a:bodyPr/>
        <a:lstStyle/>
        <a:p>
          <a:r>
            <a:rPr lang="ru-RU" dirty="0" smtClean="0"/>
            <a:t>Уважение к человеку труда и старшему поколению, взаимного уважения</a:t>
          </a:r>
          <a:endParaRPr lang="ru-RU" dirty="0"/>
        </a:p>
      </dgm:t>
    </dgm:pt>
    <dgm:pt modelId="{4BA24E05-A229-459C-B498-7B6653E487BC}" type="parTrans" cxnId="{28FD7FFE-4096-497A-B153-6928A6C2BA8C}">
      <dgm:prSet/>
      <dgm:spPr/>
      <dgm:t>
        <a:bodyPr/>
        <a:lstStyle/>
        <a:p>
          <a:endParaRPr lang="ru-RU"/>
        </a:p>
      </dgm:t>
    </dgm:pt>
    <dgm:pt modelId="{BF1896FF-3149-4B6E-BDF1-2A17C44C6804}" type="sibTrans" cxnId="{28FD7FFE-4096-497A-B153-6928A6C2BA8C}">
      <dgm:prSet/>
      <dgm:spPr/>
      <dgm:t>
        <a:bodyPr/>
        <a:lstStyle/>
        <a:p>
          <a:endParaRPr lang="ru-RU"/>
        </a:p>
      </dgm:t>
    </dgm:pt>
    <dgm:pt modelId="{E1F23BCA-C2B6-4792-9578-C04764CBF864}">
      <dgm:prSet phldrT="[Текст]"/>
      <dgm:spPr/>
      <dgm:t>
        <a:bodyPr/>
        <a:lstStyle/>
        <a:p>
          <a:r>
            <a:rPr lang="ru-RU" dirty="0" smtClean="0"/>
            <a:t>Бережное отношение к культурному наследию и традициям многонационального народа РФ</a:t>
          </a:r>
          <a:endParaRPr lang="ru-RU" dirty="0"/>
        </a:p>
      </dgm:t>
    </dgm:pt>
    <dgm:pt modelId="{F45CE01C-5C5D-4826-9248-0936C9577C6A}" type="parTrans" cxnId="{B13EC790-968F-4D75-B323-0FDC5EF41288}">
      <dgm:prSet/>
      <dgm:spPr/>
      <dgm:t>
        <a:bodyPr/>
        <a:lstStyle/>
        <a:p>
          <a:endParaRPr lang="ru-RU"/>
        </a:p>
      </dgm:t>
    </dgm:pt>
    <dgm:pt modelId="{BF336E3C-AD2B-4DB5-8CC9-EDFF5DF6E6C8}" type="sibTrans" cxnId="{B13EC790-968F-4D75-B323-0FDC5EF41288}">
      <dgm:prSet/>
      <dgm:spPr/>
      <dgm:t>
        <a:bodyPr/>
        <a:lstStyle/>
        <a:p>
          <a:endParaRPr lang="ru-RU"/>
        </a:p>
      </dgm:t>
    </dgm:pt>
    <dgm:pt modelId="{055DED65-F202-4730-AFF3-14DC64B71B9E}">
      <dgm:prSet phldrT="[Текст]"/>
      <dgm:spPr/>
      <dgm:t>
        <a:bodyPr/>
        <a:lstStyle/>
        <a:p>
          <a:r>
            <a:rPr lang="ru-RU" dirty="0" smtClean="0"/>
            <a:t>Бережное отношение к природе и окружающей среде</a:t>
          </a:r>
          <a:endParaRPr lang="ru-RU" dirty="0"/>
        </a:p>
      </dgm:t>
    </dgm:pt>
    <dgm:pt modelId="{358D36A3-7C66-420A-9C3A-1A7244AC548F}" type="parTrans" cxnId="{7F6DE7CC-C18E-4174-A073-8B6B945015B8}">
      <dgm:prSet/>
      <dgm:spPr/>
      <dgm:t>
        <a:bodyPr/>
        <a:lstStyle/>
        <a:p>
          <a:endParaRPr lang="ru-RU"/>
        </a:p>
      </dgm:t>
    </dgm:pt>
    <dgm:pt modelId="{41A42D0E-A5FE-4E8A-860B-EFAFDA1A536C}" type="sibTrans" cxnId="{7F6DE7CC-C18E-4174-A073-8B6B945015B8}">
      <dgm:prSet/>
      <dgm:spPr/>
      <dgm:t>
        <a:bodyPr/>
        <a:lstStyle/>
        <a:p>
          <a:endParaRPr lang="ru-RU"/>
        </a:p>
      </dgm:t>
    </dgm:pt>
    <dgm:pt modelId="{B01050C4-B0C3-4D49-8A9B-544428A8F589}" type="pres">
      <dgm:prSet presAssocID="{E5DF0051-A687-4389-8FC9-185054841EB5}" presName="Name0" presStyleCnt="0">
        <dgm:presLayoutVars>
          <dgm:dir/>
          <dgm:resizeHandles val="exact"/>
        </dgm:presLayoutVars>
      </dgm:prSet>
      <dgm:spPr/>
    </dgm:pt>
    <dgm:pt modelId="{FC78A9A7-A69C-4C5C-9D47-E66818BC3FDD}" type="pres">
      <dgm:prSet presAssocID="{754C5456-30E7-4414-9E1A-86EAD1254EE3}" presName="composite" presStyleCnt="0"/>
      <dgm:spPr/>
    </dgm:pt>
    <dgm:pt modelId="{D32A4E3D-3C2F-4A15-A82B-12A425B291EE}" type="pres">
      <dgm:prSet presAssocID="{754C5456-30E7-4414-9E1A-86EAD1254EE3}" presName="rect1" presStyleLbl="trAlignAcc1" presStyleIdx="0" presStyleCnt="6">
        <dgm:presLayoutVars>
          <dgm:bulletEnabled val="1"/>
        </dgm:presLayoutVars>
      </dgm:prSet>
      <dgm:spPr/>
    </dgm:pt>
    <dgm:pt modelId="{E37B5777-3450-41E2-A0BC-48505E439F74}" type="pres">
      <dgm:prSet presAssocID="{754C5456-30E7-4414-9E1A-86EAD1254EE3}" presName="rect2" presStyleLbl="fgImgPlace1" presStyleIdx="0" presStyleCnt="6" custLinFactNeighborX="-121" custLinFactNeighborY="2641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3000" r="-83000"/>
          </a:stretch>
        </a:blipFill>
      </dgm:spPr>
    </dgm:pt>
    <dgm:pt modelId="{7BDD33A6-F92B-4E51-BA09-55B32CF2F057}" type="pres">
      <dgm:prSet presAssocID="{47DB5579-C30F-4921-8C5A-839D8E254F22}" presName="sibTrans" presStyleCnt="0"/>
      <dgm:spPr/>
    </dgm:pt>
    <dgm:pt modelId="{902A0993-386B-43DE-A4AC-32872B2F2A50}" type="pres">
      <dgm:prSet presAssocID="{E2EFDA9E-737E-4069-82EE-FD6E4C486693}" presName="composite" presStyleCnt="0"/>
      <dgm:spPr/>
    </dgm:pt>
    <dgm:pt modelId="{3BBEFF60-E33C-4EF8-B6A1-94F7957E05B9}" type="pres">
      <dgm:prSet presAssocID="{E2EFDA9E-737E-4069-82EE-FD6E4C486693}" presName="rect1" presStyleLbl="trAlignAcc1" presStyleIdx="1" presStyleCnt="6">
        <dgm:presLayoutVars>
          <dgm:bulletEnabled val="1"/>
        </dgm:presLayoutVars>
      </dgm:prSet>
      <dgm:spPr/>
    </dgm:pt>
    <dgm:pt modelId="{F6AC5FA6-4D10-4499-B06B-AEFC1C8DF449}" type="pres">
      <dgm:prSet presAssocID="{E2EFDA9E-737E-4069-82EE-FD6E4C486693}" presName="rect2" presStyleLbl="fgImgPlace1" presStyleIdx="1" presStyleCnt="6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1000" r="-31000"/>
          </a:stretch>
        </a:blipFill>
      </dgm:spPr>
    </dgm:pt>
    <dgm:pt modelId="{3A61EE76-C5BA-41AD-BFF5-893B554FB663}" type="pres">
      <dgm:prSet presAssocID="{1D67A589-39EA-4D46-8386-7EA5CB2EB142}" presName="sibTrans" presStyleCnt="0"/>
      <dgm:spPr/>
    </dgm:pt>
    <dgm:pt modelId="{FA77C673-5033-4C56-8FE8-15FD4FD7C3AA}" type="pres">
      <dgm:prSet presAssocID="{10C65C87-FB23-4B6A-A959-C06A55555511}" presName="composite" presStyleCnt="0"/>
      <dgm:spPr/>
    </dgm:pt>
    <dgm:pt modelId="{7063CB5E-1953-45B2-8FCF-1163D735DD0E}" type="pres">
      <dgm:prSet presAssocID="{10C65C87-FB23-4B6A-A959-C06A55555511}" presName="rect1" presStyleLbl="tr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F52662-8821-4CD9-B7E3-2E3481915791}" type="pres">
      <dgm:prSet presAssocID="{10C65C87-FB23-4B6A-A959-C06A55555511}" presName="rect2" presStyleLbl="fgImgPlace1" presStyleIdx="2" presStyleCnt="6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</dgm:spPr>
    </dgm:pt>
    <dgm:pt modelId="{8CCCAC45-9060-4B42-B7F9-AFC248D52D84}" type="pres">
      <dgm:prSet presAssocID="{54FB9867-B43D-43D8-84CA-4AC340A461DD}" presName="sibTrans" presStyleCnt="0"/>
      <dgm:spPr/>
    </dgm:pt>
    <dgm:pt modelId="{8AEF3F93-385A-4737-AB2E-61BA09360F9A}" type="pres">
      <dgm:prSet presAssocID="{E522AE7A-495C-4DB0-94B0-6B2176CCB9B8}" presName="composite" presStyleCnt="0"/>
      <dgm:spPr/>
    </dgm:pt>
    <dgm:pt modelId="{38450463-F783-42D9-B43C-EB71301C920D}" type="pres">
      <dgm:prSet presAssocID="{E522AE7A-495C-4DB0-94B0-6B2176CCB9B8}" presName="rect1" presStyleLbl="trAlignAcc1" presStyleIdx="3" presStyleCnt="6">
        <dgm:presLayoutVars>
          <dgm:bulletEnabled val="1"/>
        </dgm:presLayoutVars>
      </dgm:prSet>
      <dgm:spPr/>
    </dgm:pt>
    <dgm:pt modelId="{D1FCF37F-E55B-48F7-992B-96797D855795}" type="pres">
      <dgm:prSet presAssocID="{E522AE7A-495C-4DB0-94B0-6B2176CCB9B8}" presName="rect2" presStyleLbl="fgImgPlace1" presStyleIdx="3" presStyleCnt="6" custLinFactNeighborX="-3406" custLinFactNeighborY="-4727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4000" r="-64000"/>
          </a:stretch>
        </a:blipFill>
      </dgm:spPr>
    </dgm:pt>
    <dgm:pt modelId="{0C1E77B4-9079-45EA-B838-389CF1A1C53E}" type="pres">
      <dgm:prSet presAssocID="{BF1896FF-3149-4B6E-BDF1-2A17C44C6804}" presName="sibTrans" presStyleCnt="0"/>
      <dgm:spPr/>
    </dgm:pt>
    <dgm:pt modelId="{23E2B33F-07A9-4A11-800E-11DE137FAE57}" type="pres">
      <dgm:prSet presAssocID="{E1F23BCA-C2B6-4792-9578-C04764CBF864}" presName="composite" presStyleCnt="0"/>
      <dgm:spPr/>
    </dgm:pt>
    <dgm:pt modelId="{64CE66E1-F124-4370-B15D-1ED1689DCF6C}" type="pres">
      <dgm:prSet presAssocID="{E1F23BCA-C2B6-4792-9578-C04764CBF864}" presName="rect1" presStyleLbl="tr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51B25E-6670-4178-9D6A-3F08504380A1}" type="pres">
      <dgm:prSet presAssocID="{E1F23BCA-C2B6-4792-9578-C04764CBF864}" presName="rect2" presStyleLbl="fgImgPlace1" presStyleIdx="4" presStyleCnt="6" custLinFactNeighborX="-121" custLinFactNeighborY="-250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4000" r="-44000"/>
          </a:stretch>
        </a:blipFill>
      </dgm:spPr>
    </dgm:pt>
    <dgm:pt modelId="{F0C9953C-7D6E-4DB2-8E71-308A835BD12D}" type="pres">
      <dgm:prSet presAssocID="{BF336E3C-AD2B-4DB5-8CC9-EDFF5DF6E6C8}" presName="sibTrans" presStyleCnt="0"/>
      <dgm:spPr/>
    </dgm:pt>
    <dgm:pt modelId="{5C801B82-A0F9-4A0A-ABE0-34126DCC73F0}" type="pres">
      <dgm:prSet presAssocID="{055DED65-F202-4730-AFF3-14DC64B71B9E}" presName="composite" presStyleCnt="0"/>
      <dgm:spPr/>
    </dgm:pt>
    <dgm:pt modelId="{966AA943-8486-45D6-9291-5417653C3BC1}" type="pres">
      <dgm:prSet presAssocID="{055DED65-F202-4730-AFF3-14DC64B71B9E}" presName="rect1" presStyleLbl="trAlignAcc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758D4C-42B2-44E1-B2EB-078E2B80BCB6}" type="pres">
      <dgm:prSet presAssocID="{055DED65-F202-4730-AFF3-14DC64B71B9E}" presName="rect2" presStyleLbl="fgImgPlace1" presStyleIdx="5" presStyleCnt="6"/>
      <dgm:spPr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4000" r="-64000"/>
          </a:stretch>
        </a:blipFill>
      </dgm:spPr>
    </dgm:pt>
  </dgm:ptLst>
  <dgm:cxnLst>
    <dgm:cxn modelId="{7F6DE7CC-C18E-4174-A073-8B6B945015B8}" srcId="{E5DF0051-A687-4389-8FC9-185054841EB5}" destId="{055DED65-F202-4730-AFF3-14DC64B71B9E}" srcOrd="5" destOrd="0" parTransId="{358D36A3-7C66-420A-9C3A-1A7244AC548F}" sibTransId="{41A42D0E-A5FE-4E8A-860B-EFAFDA1A536C}"/>
    <dgm:cxn modelId="{B387605B-1F2D-45D0-AD26-1BA810C01970}" type="presOf" srcId="{10C65C87-FB23-4B6A-A959-C06A55555511}" destId="{7063CB5E-1953-45B2-8FCF-1163D735DD0E}" srcOrd="0" destOrd="0" presId="urn:microsoft.com/office/officeart/2008/layout/PictureStrips"/>
    <dgm:cxn modelId="{601AC8C2-4906-4792-A400-E85E40B8D1CF}" type="presOf" srcId="{E522AE7A-495C-4DB0-94B0-6B2176CCB9B8}" destId="{38450463-F783-42D9-B43C-EB71301C920D}" srcOrd="0" destOrd="0" presId="urn:microsoft.com/office/officeart/2008/layout/PictureStrips"/>
    <dgm:cxn modelId="{FB0D20B9-8027-4FA3-9B58-3C4004A467ED}" srcId="{E5DF0051-A687-4389-8FC9-185054841EB5}" destId="{10C65C87-FB23-4B6A-A959-C06A55555511}" srcOrd="2" destOrd="0" parTransId="{573C592C-7150-471E-9B67-6633C3BA34A2}" sibTransId="{54FB9867-B43D-43D8-84CA-4AC340A461DD}"/>
    <dgm:cxn modelId="{DAA3C17D-DF16-428A-90B5-F2956E4EAA88}" type="presOf" srcId="{055DED65-F202-4730-AFF3-14DC64B71B9E}" destId="{966AA943-8486-45D6-9291-5417653C3BC1}" srcOrd="0" destOrd="0" presId="urn:microsoft.com/office/officeart/2008/layout/PictureStrips"/>
    <dgm:cxn modelId="{B13EC790-968F-4D75-B323-0FDC5EF41288}" srcId="{E5DF0051-A687-4389-8FC9-185054841EB5}" destId="{E1F23BCA-C2B6-4792-9578-C04764CBF864}" srcOrd="4" destOrd="0" parTransId="{F45CE01C-5C5D-4826-9248-0936C9577C6A}" sibTransId="{BF336E3C-AD2B-4DB5-8CC9-EDFF5DF6E6C8}"/>
    <dgm:cxn modelId="{9FB75227-CE7E-414C-A966-507C39D8B475}" type="presOf" srcId="{E2EFDA9E-737E-4069-82EE-FD6E4C486693}" destId="{3BBEFF60-E33C-4EF8-B6A1-94F7957E05B9}" srcOrd="0" destOrd="0" presId="urn:microsoft.com/office/officeart/2008/layout/PictureStrips"/>
    <dgm:cxn modelId="{5246870A-874D-49F2-9966-580F3722817B}" type="presOf" srcId="{E1F23BCA-C2B6-4792-9578-C04764CBF864}" destId="{64CE66E1-F124-4370-B15D-1ED1689DCF6C}" srcOrd="0" destOrd="0" presId="urn:microsoft.com/office/officeart/2008/layout/PictureStrips"/>
    <dgm:cxn modelId="{28FD7FFE-4096-497A-B153-6928A6C2BA8C}" srcId="{E5DF0051-A687-4389-8FC9-185054841EB5}" destId="{E522AE7A-495C-4DB0-94B0-6B2176CCB9B8}" srcOrd="3" destOrd="0" parTransId="{4BA24E05-A229-459C-B498-7B6653E487BC}" sibTransId="{BF1896FF-3149-4B6E-BDF1-2A17C44C6804}"/>
    <dgm:cxn modelId="{99BB0C32-A7F9-4620-A5D1-04B7FA81C927}" srcId="{E5DF0051-A687-4389-8FC9-185054841EB5}" destId="{754C5456-30E7-4414-9E1A-86EAD1254EE3}" srcOrd="0" destOrd="0" parTransId="{37F0492B-720E-4B62-A5AF-F57ECFCF9940}" sibTransId="{47DB5579-C30F-4921-8C5A-839D8E254F22}"/>
    <dgm:cxn modelId="{1602C6CF-D0B0-4704-A89C-13FBED75DFB9}" srcId="{E5DF0051-A687-4389-8FC9-185054841EB5}" destId="{E2EFDA9E-737E-4069-82EE-FD6E4C486693}" srcOrd="1" destOrd="0" parTransId="{572510D7-D16E-41E7-AD4B-D26FCFA58EF1}" sibTransId="{1D67A589-39EA-4D46-8386-7EA5CB2EB142}"/>
    <dgm:cxn modelId="{420E8DD5-AA52-4998-9CAB-BA06495F5671}" type="presOf" srcId="{754C5456-30E7-4414-9E1A-86EAD1254EE3}" destId="{D32A4E3D-3C2F-4A15-A82B-12A425B291EE}" srcOrd="0" destOrd="0" presId="urn:microsoft.com/office/officeart/2008/layout/PictureStrips"/>
    <dgm:cxn modelId="{1C13203C-4AAE-4037-91AD-567E73E40594}" type="presOf" srcId="{E5DF0051-A687-4389-8FC9-185054841EB5}" destId="{B01050C4-B0C3-4D49-8A9B-544428A8F589}" srcOrd="0" destOrd="0" presId="urn:microsoft.com/office/officeart/2008/layout/PictureStrips"/>
    <dgm:cxn modelId="{4FD6F18E-338A-4CD2-B7D9-19694B1DF812}" type="presParOf" srcId="{B01050C4-B0C3-4D49-8A9B-544428A8F589}" destId="{FC78A9A7-A69C-4C5C-9D47-E66818BC3FDD}" srcOrd="0" destOrd="0" presId="urn:microsoft.com/office/officeart/2008/layout/PictureStrips"/>
    <dgm:cxn modelId="{EA3A7487-1D3F-421D-A33D-08C59825B388}" type="presParOf" srcId="{FC78A9A7-A69C-4C5C-9D47-E66818BC3FDD}" destId="{D32A4E3D-3C2F-4A15-A82B-12A425B291EE}" srcOrd="0" destOrd="0" presId="urn:microsoft.com/office/officeart/2008/layout/PictureStrips"/>
    <dgm:cxn modelId="{0CD373FC-13B9-4C49-A8F2-0610CDFE4DC4}" type="presParOf" srcId="{FC78A9A7-A69C-4C5C-9D47-E66818BC3FDD}" destId="{E37B5777-3450-41E2-A0BC-48505E439F74}" srcOrd="1" destOrd="0" presId="urn:microsoft.com/office/officeart/2008/layout/PictureStrips"/>
    <dgm:cxn modelId="{A2002E70-2D53-4398-95F8-A594AA40A56A}" type="presParOf" srcId="{B01050C4-B0C3-4D49-8A9B-544428A8F589}" destId="{7BDD33A6-F92B-4E51-BA09-55B32CF2F057}" srcOrd="1" destOrd="0" presId="urn:microsoft.com/office/officeart/2008/layout/PictureStrips"/>
    <dgm:cxn modelId="{2C1CCE4C-BBAC-4DC0-A858-7C300D9F91DC}" type="presParOf" srcId="{B01050C4-B0C3-4D49-8A9B-544428A8F589}" destId="{902A0993-386B-43DE-A4AC-32872B2F2A50}" srcOrd="2" destOrd="0" presId="urn:microsoft.com/office/officeart/2008/layout/PictureStrips"/>
    <dgm:cxn modelId="{DE053B0C-5827-4CF8-8A55-FB049B6C21BC}" type="presParOf" srcId="{902A0993-386B-43DE-A4AC-32872B2F2A50}" destId="{3BBEFF60-E33C-4EF8-B6A1-94F7957E05B9}" srcOrd="0" destOrd="0" presId="urn:microsoft.com/office/officeart/2008/layout/PictureStrips"/>
    <dgm:cxn modelId="{D6D69FB0-45CC-44D2-A52D-A7F82CC28BEF}" type="presParOf" srcId="{902A0993-386B-43DE-A4AC-32872B2F2A50}" destId="{F6AC5FA6-4D10-4499-B06B-AEFC1C8DF449}" srcOrd="1" destOrd="0" presId="urn:microsoft.com/office/officeart/2008/layout/PictureStrips"/>
    <dgm:cxn modelId="{FB0D2E79-0EB4-469E-AC66-0CB852166978}" type="presParOf" srcId="{B01050C4-B0C3-4D49-8A9B-544428A8F589}" destId="{3A61EE76-C5BA-41AD-BFF5-893B554FB663}" srcOrd="3" destOrd="0" presId="urn:microsoft.com/office/officeart/2008/layout/PictureStrips"/>
    <dgm:cxn modelId="{CCF559C2-62E8-4B4B-AC86-320F450480C6}" type="presParOf" srcId="{B01050C4-B0C3-4D49-8A9B-544428A8F589}" destId="{FA77C673-5033-4C56-8FE8-15FD4FD7C3AA}" srcOrd="4" destOrd="0" presId="urn:microsoft.com/office/officeart/2008/layout/PictureStrips"/>
    <dgm:cxn modelId="{FB9E6F56-F315-4EF7-BF8E-090DBCA6A16C}" type="presParOf" srcId="{FA77C673-5033-4C56-8FE8-15FD4FD7C3AA}" destId="{7063CB5E-1953-45B2-8FCF-1163D735DD0E}" srcOrd="0" destOrd="0" presId="urn:microsoft.com/office/officeart/2008/layout/PictureStrips"/>
    <dgm:cxn modelId="{B1C5044E-A4F4-4B14-949D-26C1BD3B6D58}" type="presParOf" srcId="{FA77C673-5033-4C56-8FE8-15FD4FD7C3AA}" destId="{33F52662-8821-4CD9-B7E3-2E3481915791}" srcOrd="1" destOrd="0" presId="urn:microsoft.com/office/officeart/2008/layout/PictureStrips"/>
    <dgm:cxn modelId="{8E51C205-7141-4911-886F-E27C968C018A}" type="presParOf" srcId="{B01050C4-B0C3-4D49-8A9B-544428A8F589}" destId="{8CCCAC45-9060-4B42-B7F9-AFC248D52D84}" srcOrd="5" destOrd="0" presId="urn:microsoft.com/office/officeart/2008/layout/PictureStrips"/>
    <dgm:cxn modelId="{EC19974B-80D5-457D-A61A-75D4F163EB1F}" type="presParOf" srcId="{B01050C4-B0C3-4D49-8A9B-544428A8F589}" destId="{8AEF3F93-385A-4737-AB2E-61BA09360F9A}" srcOrd="6" destOrd="0" presId="urn:microsoft.com/office/officeart/2008/layout/PictureStrips"/>
    <dgm:cxn modelId="{97892C21-1CA9-473B-9168-B2A71EC72B44}" type="presParOf" srcId="{8AEF3F93-385A-4737-AB2E-61BA09360F9A}" destId="{38450463-F783-42D9-B43C-EB71301C920D}" srcOrd="0" destOrd="0" presId="urn:microsoft.com/office/officeart/2008/layout/PictureStrips"/>
    <dgm:cxn modelId="{FCAB91A4-5A16-49CE-AB6B-C10EE5D76E88}" type="presParOf" srcId="{8AEF3F93-385A-4737-AB2E-61BA09360F9A}" destId="{D1FCF37F-E55B-48F7-992B-96797D855795}" srcOrd="1" destOrd="0" presId="urn:microsoft.com/office/officeart/2008/layout/PictureStrips"/>
    <dgm:cxn modelId="{2F607382-BAA5-4F16-A910-25799FF16D49}" type="presParOf" srcId="{B01050C4-B0C3-4D49-8A9B-544428A8F589}" destId="{0C1E77B4-9079-45EA-B838-389CF1A1C53E}" srcOrd="7" destOrd="0" presId="urn:microsoft.com/office/officeart/2008/layout/PictureStrips"/>
    <dgm:cxn modelId="{99DEF386-E5B1-4581-924C-E6111373CDA9}" type="presParOf" srcId="{B01050C4-B0C3-4D49-8A9B-544428A8F589}" destId="{23E2B33F-07A9-4A11-800E-11DE137FAE57}" srcOrd="8" destOrd="0" presId="urn:microsoft.com/office/officeart/2008/layout/PictureStrips"/>
    <dgm:cxn modelId="{99E9677C-F845-4E2A-8822-883BC10E4878}" type="presParOf" srcId="{23E2B33F-07A9-4A11-800E-11DE137FAE57}" destId="{64CE66E1-F124-4370-B15D-1ED1689DCF6C}" srcOrd="0" destOrd="0" presId="urn:microsoft.com/office/officeart/2008/layout/PictureStrips"/>
    <dgm:cxn modelId="{2ADEC4D1-CBE7-475C-BAAD-0F5679AD9608}" type="presParOf" srcId="{23E2B33F-07A9-4A11-800E-11DE137FAE57}" destId="{DD51B25E-6670-4178-9D6A-3F08504380A1}" srcOrd="1" destOrd="0" presId="urn:microsoft.com/office/officeart/2008/layout/PictureStrips"/>
    <dgm:cxn modelId="{96DBD891-52CF-44C4-B8D1-37F97AC3A417}" type="presParOf" srcId="{B01050C4-B0C3-4D49-8A9B-544428A8F589}" destId="{F0C9953C-7D6E-4DB2-8E71-308A835BD12D}" srcOrd="9" destOrd="0" presId="urn:microsoft.com/office/officeart/2008/layout/PictureStrips"/>
    <dgm:cxn modelId="{122B93D3-FC75-43AA-8E70-653892D79B6B}" type="presParOf" srcId="{B01050C4-B0C3-4D49-8A9B-544428A8F589}" destId="{5C801B82-A0F9-4A0A-ABE0-34126DCC73F0}" srcOrd="10" destOrd="0" presId="urn:microsoft.com/office/officeart/2008/layout/PictureStrips"/>
    <dgm:cxn modelId="{D9F7E6EC-D043-41E9-9DA6-BACE3414BDEF}" type="presParOf" srcId="{5C801B82-A0F9-4A0A-ABE0-34126DCC73F0}" destId="{966AA943-8486-45D6-9291-5417653C3BC1}" srcOrd="0" destOrd="0" presId="urn:microsoft.com/office/officeart/2008/layout/PictureStrips"/>
    <dgm:cxn modelId="{924DAAC9-45B5-4E9A-AA0F-3692A0EF29C8}" type="presParOf" srcId="{5C801B82-A0F9-4A0A-ABE0-34126DCC73F0}" destId="{CF758D4C-42B2-44E1-B2EB-078E2B80BCB6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716AD6-8E62-4487-AD7A-AE12C3085374}" type="doc">
      <dgm:prSet loTypeId="urn:microsoft.com/office/officeart/2005/8/layout/equation2" loCatId="process" qsTypeId="urn:microsoft.com/office/officeart/2005/8/quickstyle/simple1" qsCatId="simple" csTypeId="urn:microsoft.com/office/officeart/2005/8/colors/colorful5" csCatId="colorful" phldr="1"/>
      <dgm:spPr/>
    </dgm:pt>
    <dgm:pt modelId="{4794E4DD-0E83-4175-9154-0A9009FBC40C}">
      <dgm:prSet phldrT="[Текст]"/>
      <dgm:spPr/>
      <dgm:t>
        <a:bodyPr/>
        <a:lstStyle/>
        <a:p>
          <a:r>
            <a:rPr lang="ru-RU" dirty="0" smtClean="0"/>
            <a:t>Рабочая программа воспитания</a:t>
          </a:r>
          <a:endParaRPr lang="ru-RU" dirty="0"/>
        </a:p>
      </dgm:t>
    </dgm:pt>
    <dgm:pt modelId="{3F6A5DB7-01EA-4F18-A6B2-7034D9BCF35E}" type="parTrans" cxnId="{E449F644-08B5-4236-A367-1E01BCA71914}">
      <dgm:prSet/>
      <dgm:spPr/>
      <dgm:t>
        <a:bodyPr/>
        <a:lstStyle/>
        <a:p>
          <a:endParaRPr lang="ru-RU"/>
        </a:p>
      </dgm:t>
    </dgm:pt>
    <dgm:pt modelId="{CC403128-57BF-4BE7-B5B7-F6F895117C6E}" type="sibTrans" cxnId="{E449F644-08B5-4236-A367-1E01BCA71914}">
      <dgm:prSet/>
      <dgm:spPr/>
      <dgm:t>
        <a:bodyPr/>
        <a:lstStyle/>
        <a:p>
          <a:endParaRPr lang="ru-RU"/>
        </a:p>
      </dgm:t>
    </dgm:pt>
    <dgm:pt modelId="{B68D0C00-9311-497B-98CF-CCCE227B5B23}">
      <dgm:prSet phldrT="[Текст]"/>
      <dgm:spPr/>
      <dgm:t>
        <a:bodyPr/>
        <a:lstStyle/>
        <a:p>
          <a:r>
            <a:rPr lang="ru-RU" dirty="0" smtClean="0"/>
            <a:t>Календарный план воспитательной работы</a:t>
          </a:r>
          <a:endParaRPr lang="ru-RU" dirty="0"/>
        </a:p>
      </dgm:t>
    </dgm:pt>
    <dgm:pt modelId="{0C8A8F92-7E9B-4498-9727-756FA17249D0}" type="parTrans" cxnId="{F9195D46-A0C6-4910-826C-82C4EBC79928}">
      <dgm:prSet/>
      <dgm:spPr/>
      <dgm:t>
        <a:bodyPr/>
        <a:lstStyle/>
        <a:p>
          <a:endParaRPr lang="ru-RU"/>
        </a:p>
      </dgm:t>
    </dgm:pt>
    <dgm:pt modelId="{2B327902-55CC-4820-A288-6020E4683CD2}" type="sibTrans" cxnId="{F9195D46-A0C6-4910-826C-82C4EBC79928}">
      <dgm:prSet/>
      <dgm:spPr/>
      <dgm:t>
        <a:bodyPr/>
        <a:lstStyle/>
        <a:p>
          <a:endParaRPr lang="ru-RU"/>
        </a:p>
      </dgm:t>
    </dgm:pt>
    <dgm:pt modelId="{DB1FC46C-9BAF-4D1F-A953-E9377A73130A}">
      <dgm:prSet phldrT="[Текст]"/>
      <dgm:spPr/>
      <dgm:t>
        <a:bodyPr/>
        <a:lstStyle/>
        <a:p>
          <a:r>
            <a:rPr lang="ru-RU" dirty="0" smtClean="0"/>
            <a:t>Совершенствование процесса воспитания</a:t>
          </a:r>
          <a:endParaRPr lang="ru-RU" dirty="0"/>
        </a:p>
      </dgm:t>
    </dgm:pt>
    <dgm:pt modelId="{1A462D9E-BA32-4416-9067-BA026044C261}" type="parTrans" cxnId="{BFF0D39D-B3EE-4F6D-BF48-6B04B9BA76DC}">
      <dgm:prSet/>
      <dgm:spPr/>
      <dgm:t>
        <a:bodyPr/>
        <a:lstStyle/>
        <a:p>
          <a:endParaRPr lang="ru-RU"/>
        </a:p>
      </dgm:t>
    </dgm:pt>
    <dgm:pt modelId="{F7017768-C44E-4D60-8CB2-A40D8FC3C7CB}" type="sibTrans" cxnId="{BFF0D39D-B3EE-4F6D-BF48-6B04B9BA76DC}">
      <dgm:prSet/>
      <dgm:spPr/>
      <dgm:t>
        <a:bodyPr/>
        <a:lstStyle/>
        <a:p>
          <a:endParaRPr lang="ru-RU"/>
        </a:p>
      </dgm:t>
    </dgm:pt>
    <dgm:pt modelId="{799CE393-38B9-48F3-B29B-51E1C78B33A4}" type="pres">
      <dgm:prSet presAssocID="{11716AD6-8E62-4487-AD7A-AE12C3085374}" presName="Name0" presStyleCnt="0">
        <dgm:presLayoutVars>
          <dgm:dir/>
          <dgm:resizeHandles val="exact"/>
        </dgm:presLayoutVars>
      </dgm:prSet>
      <dgm:spPr/>
    </dgm:pt>
    <dgm:pt modelId="{045A2C4F-340D-4012-940F-10D258E1A8B3}" type="pres">
      <dgm:prSet presAssocID="{11716AD6-8E62-4487-AD7A-AE12C3085374}" presName="vNodes" presStyleCnt="0"/>
      <dgm:spPr/>
    </dgm:pt>
    <dgm:pt modelId="{E9571D6A-E157-4CED-9CBD-5F17176A063F}" type="pres">
      <dgm:prSet presAssocID="{4794E4DD-0E83-4175-9154-0A9009FBC40C}" presName="node" presStyleLbl="node1" presStyleIdx="0" presStyleCnt="3">
        <dgm:presLayoutVars>
          <dgm:bulletEnabled val="1"/>
        </dgm:presLayoutVars>
      </dgm:prSet>
      <dgm:spPr/>
    </dgm:pt>
    <dgm:pt modelId="{1291BD9C-934F-44D3-B119-259DD96AE842}" type="pres">
      <dgm:prSet presAssocID="{CC403128-57BF-4BE7-B5B7-F6F895117C6E}" presName="spacerT" presStyleCnt="0"/>
      <dgm:spPr/>
    </dgm:pt>
    <dgm:pt modelId="{67A830D0-559A-46A6-BBC3-508BEA9D1CC6}" type="pres">
      <dgm:prSet presAssocID="{CC403128-57BF-4BE7-B5B7-F6F895117C6E}" presName="sibTrans" presStyleLbl="sibTrans2D1" presStyleIdx="0" presStyleCnt="2"/>
      <dgm:spPr/>
    </dgm:pt>
    <dgm:pt modelId="{53592C0E-9EF0-4D4A-9C14-D60815A2318C}" type="pres">
      <dgm:prSet presAssocID="{CC403128-57BF-4BE7-B5B7-F6F895117C6E}" presName="spacerB" presStyleCnt="0"/>
      <dgm:spPr/>
    </dgm:pt>
    <dgm:pt modelId="{14B95DF6-3C29-4958-95FB-EBA50D30582F}" type="pres">
      <dgm:prSet presAssocID="{B68D0C00-9311-497B-98CF-CCCE227B5B23}" presName="node" presStyleLbl="node1" presStyleIdx="1" presStyleCnt="3">
        <dgm:presLayoutVars>
          <dgm:bulletEnabled val="1"/>
        </dgm:presLayoutVars>
      </dgm:prSet>
      <dgm:spPr/>
    </dgm:pt>
    <dgm:pt modelId="{A0CDC586-BF18-427E-9C76-83F1D8EB51C2}" type="pres">
      <dgm:prSet presAssocID="{11716AD6-8E62-4487-AD7A-AE12C3085374}" presName="sibTransLast" presStyleLbl="sibTrans2D1" presStyleIdx="1" presStyleCnt="2"/>
      <dgm:spPr/>
    </dgm:pt>
    <dgm:pt modelId="{A11399FA-5E28-4633-A042-D3D652DE5D28}" type="pres">
      <dgm:prSet presAssocID="{11716AD6-8E62-4487-AD7A-AE12C3085374}" presName="connectorText" presStyleLbl="sibTrans2D1" presStyleIdx="1" presStyleCnt="2"/>
      <dgm:spPr/>
    </dgm:pt>
    <dgm:pt modelId="{34593D57-CC47-432C-953A-562E1C36E6DF}" type="pres">
      <dgm:prSet presAssocID="{11716AD6-8E62-4487-AD7A-AE12C3085374}" presName="lastNode" presStyleLbl="node1" presStyleIdx="2" presStyleCnt="3">
        <dgm:presLayoutVars>
          <dgm:bulletEnabled val="1"/>
        </dgm:presLayoutVars>
      </dgm:prSet>
      <dgm:spPr/>
    </dgm:pt>
  </dgm:ptLst>
  <dgm:cxnLst>
    <dgm:cxn modelId="{E449F644-08B5-4236-A367-1E01BCA71914}" srcId="{11716AD6-8E62-4487-AD7A-AE12C3085374}" destId="{4794E4DD-0E83-4175-9154-0A9009FBC40C}" srcOrd="0" destOrd="0" parTransId="{3F6A5DB7-01EA-4F18-A6B2-7034D9BCF35E}" sibTransId="{CC403128-57BF-4BE7-B5B7-F6F895117C6E}"/>
    <dgm:cxn modelId="{25E574D4-A596-4489-92AC-B45040CF170A}" type="presOf" srcId="{CC403128-57BF-4BE7-B5B7-F6F895117C6E}" destId="{67A830D0-559A-46A6-BBC3-508BEA9D1CC6}" srcOrd="0" destOrd="0" presId="urn:microsoft.com/office/officeart/2005/8/layout/equation2"/>
    <dgm:cxn modelId="{B2D1C47C-03CB-47B7-ADE7-61889AE5163B}" type="presOf" srcId="{2B327902-55CC-4820-A288-6020E4683CD2}" destId="{A0CDC586-BF18-427E-9C76-83F1D8EB51C2}" srcOrd="0" destOrd="0" presId="urn:microsoft.com/office/officeart/2005/8/layout/equation2"/>
    <dgm:cxn modelId="{53789753-ACDE-4E83-BAE0-AD3AFF50C2D7}" type="presOf" srcId="{DB1FC46C-9BAF-4D1F-A953-E9377A73130A}" destId="{34593D57-CC47-432C-953A-562E1C36E6DF}" srcOrd="0" destOrd="0" presId="urn:microsoft.com/office/officeart/2005/8/layout/equation2"/>
    <dgm:cxn modelId="{8F51A1C7-0CB3-4A44-BEA1-610FE9EF556A}" type="presOf" srcId="{B68D0C00-9311-497B-98CF-CCCE227B5B23}" destId="{14B95DF6-3C29-4958-95FB-EBA50D30582F}" srcOrd="0" destOrd="0" presId="urn:microsoft.com/office/officeart/2005/8/layout/equation2"/>
    <dgm:cxn modelId="{6A89A2B7-4D28-4A28-AD97-6D530A206582}" type="presOf" srcId="{11716AD6-8E62-4487-AD7A-AE12C3085374}" destId="{799CE393-38B9-48F3-B29B-51E1C78B33A4}" srcOrd="0" destOrd="0" presId="urn:microsoft.com/office/officeart/2005/8/layout/equation2"/>
    <dgm:cxn modelId="{59DC339C-7B1A-4342-A292-AECEA73ADC00}" type="presOf" srcId="{2B327902-55CC-4820-A288-6020E4683CD2}" destId="{A11399FA-5E28-4633-A042-D3D652DE5D28}" srcOrd="1" destOrd="0" presId="urn:microsoft.com/office/officeart/2005/8/layout/equation2"/>
    <dgm:cxn modelId="{F9195D46-A0C6-4910-826C-82C4EBC79928}" srcId="{11716AD6-8E62-4487-AD7A-AE12C3085374}" destId="{B68D0C00-9311-497B-98CF-CCCE227B5B23}" srcOrd="1" destOrd="0" parTransId="{0C8A8F92-7E9B-4498-9727-756FA17249D0}" sibTransId="{2B327902-55CC-4820-A288-6020E4683CD2}"/>
    <dgm:cxn modelId="{BFF0D39D-B3EE-4F6D-BF48-6B04B9BA76DC}" srcId="{11716AD6-8E62-4487-AD7A-AE12C3085374}" destId="{DB1FC46C-9BAF-4D1F-A953-E9377A73130A}" srcOrd="2" destOrd="0" parTransId="{1A462D9E-BA32-4416-9067-BA026044C261}" sibTransId="{F7017768-C44E-4D60-8CB2-A40D8FC3C7CB}"/>
    <dgm:cxn modelId="{62270E78-CC2F-41C3-8319-DF237F204775}" type="presOf" srcId="{4794E4DD-0E83-4175-9154-0A9009FBC40C}" destId="{E9571D6A-E157-4CED-9CBD-5F17176A063F}" srcOrd="0" destOrd="0" presId="urn:microsoft.com/office/officeart/2005/8/layout/equation2"/>
    <dgm:cxn modelId="{BC002144-5B3F-4356-AE03-0BB61C04B3C0}" type="presParOf" srcId="{799CE393-38B9-48F3-B29B-51E1C78B33A4}" destId="{045A2C4F-340D-4012-940F-10D258E1A8B3}" srcOrd="0" destOrd="0" presId="urn:microsoft.com/office/officeart/2005/8/layout/equation2"/>
    <dgm:cxn modelId="{C4C57C95-22A0-44DD-AA2C-D7290D68D62C}" type="presParOf" srcId="{045A2C4F-340D-4012-940F-10D258E1A8B3}" destId="{E9571D6A-E157-4CED-9CBD-5F17176A063F}" srcOrd="0" destOrd="0" presId="urn:microsoft.com/office/officeart/2005/8/layout/equation2"/>
    <dgm:cxn modelId="{E5B23BF6-EDA6-4D71-9240-BCCB562B8DB8}" type="presParOf" srcId="{045A2C4F-340D-4012-940F-10D258E1A8B3}" destId="{1291BD9C-934F-44D3-B119-259DD96AE842}" srcOrd="1" destOrd="0" presId="urn:microsoft.com/office/officeart/2005/8/layout/equation2"/>
    <dgm:cxn modelId="{D48A60CE-7C9D-415D-AE51-1173ACFA84C4}" type="presParOf" srcId="{045A2C4F-340D-4012-940F-10D258E1A8B3}" destId="{67A830D0-559A-46A6-BBC3-508BEA9D1CC6}" srcOrd="2" destOrd="0" presId="urn:microsoft.com/office/officeart/2005/8/layout/equation2"/>
    <dgm:cxn modelId="{737A9A30-C3EB-4777-9CA3-0541807A134E}" type="presParOf" srcId="{045A2C4F-340D-4012-940F-10D258E1A8B3}" destId="{53592C0E-9EF0-4D4A-9C14-D60815A2318C}" srcOrd="3" destOrd="0" presId="urn:microsoft.com/office/officeart/2005/8/layout/equation2"/>
    <dgm:cxn modelId="{720A30E9-D2E8-41C6-8018-640664AD6975}" type="presParOf" srcId="{045A2C4F-340D-4012-940F-10D258E1A8B3}" destId="{14B95DF6-3C29-4958-95FB-EBA50D30582F}" srcOrd="4" destOrd="0" presId="urn:microsoft.com/office/officeart/2005/8/layout/equation2"/>
    <dgm:cxn modelId="{D320405A-0F3E-4B2B-93D9-DDD2B0776F55}" type="presParOf" srcId="{799CE393-38B9-48F3-B29B-51E1C78B33A4}" destId="{A0CDC586-BF18-427E-9C76-83F1D8EB51C2}" srcOrd="1" destOrd="0" presId="urn:microsoft.com/office/officeart/2005/8/layout/equation2"/>
    <dgm:cxn modelId="{5E4A23EE-7BC8-4686-8BBE-69A334F20C23}" type="presParOf" srcId="{A0CDC586-BF18-427E-9C76-83F1D8EB51C2}" destId="{A11399FA-5E28-4633-A042-D3D652DE5D28}" srcOrd="0" destOrd="0" presId="urn:microsoft.com/office/officeart/2005/8/layout/equation2"/>
    <dgm:cxn modelId="{CB192308-FFB0-4A53-BE79-D86B992F0D79}" type="presParOf" srcId="{799CE393-38B9-48F3-B29B-51E1C78B33A4}" destId="{34593D57-CC47-432C-953A-562E1C36E6DF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DB8DA0-F4BD-414D-A329-F5296066C414}" type="doc">
      <dgm:prSet loTypeId="urn:microsoft.com/office/officeart/2005/8/layout/radial6" loCatId="cycle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426D9ED-B67C-4DAD-95AE-A885AB8C1898}">
      <dgm:prSet phldrT="[Текст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ru-RU" sz="2400" b="1" dirty="0" smtClean="0">
              <a:solidFill>
                <a:srgbClr val="336699"/>
              </a:solidFill>
            </a:rPr>
            <a:t>ВОСПИТАТЕЛЬНАЯ МИССИЯ </a:t>
          </a:r>
          <a:endParaRPr lang="ru-RU" sz="2400" b="1" dirty="0">
            <a:solidFill>
              <a:srgbClr val="336699"/>
            </a:solidFill>
          </a:endParaRPr>
        </a:p>
      </dgm:t>
    </dgm:pt>
    <dgm:pt modelId="{EAB6AE89-84D6-493C-9A37-F0FAD868CD42}" type="parTrans" cxnId="{EFA360EC-CBC1-4DAE-B6C3-D88D067B4AD5}">
      <dgm:prSet/>
      <dgm:spPr/>
      <dgm:t>
        <a:bodyPr/>
        <a:lstStyle/>
        <a:p>
          <a:endParaRPr lang="ru-RU"/>
        </a:p>
      </dgm:t>
    </dgm:pt>
    <dgm:pt modelId="{690B3BCF-71C5-4F8A-BA12-54C708B83404}" type="sibTrans" cxnId="{EFA360EC-CBC1-4DAE-B6C3-D88D067B4AD5}">
      <dgm:prSet/>
      <dgm:spPr/>
      <dgm:t>
        <a:bodyPr/>
        <a:lstStyle/>
        <a:p>
          <a:endParaRPr lang="ru-RU"/>
        </a:p>
      </dgm:t>
    </dgm:pt>
    <dgm:pt modelId="{D5A93B17-9679-4BCF-A3D8-81E5F90F31E4}">
      <dgm:prSet phldrT="[Текст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rgbClr val="336699"/>
              </a:solidFill>
            </a:rPr>
            <a:t>ОТЛИЧИТЕЛЬНЫЕ ОСОБЕННОСТИ ДОПОЛНИТЕЛЬНОГО ОБРАЗОВАНИЯ</a:t>
          </a:r>
          <a:endParaRPr lang="ru-RU" sz="2000" b="1" dirty="0">
            <a:solidFill>
              <a:srgbClr val="336699"/>
            </a:solidFill>
          </a:endParaRPr>
        </a:p>
      </dgm:t>
    </dgm:pt>
    <dgm:pt modelId="{B307564E-9202-4ED4-B288-634743AE1BF0}" type="parTrans" cxnId="{3011C728-11BF-4DC9-8272-E9F8C53008A2}">
      <dgm:prSet/>
      <dgm:spPr/>
      <dgm:t>
        <a:bodyPr/>
        <a:lstStyle/>
        <a:p>
          <a:endParaRPr lang="ru-RU"/>
        </a:p>
      </dgm:t>
    </dgm:pt>
    <dgm:pt modelId="{500200A8-EADF-423C-97B9-618186EE0D36}" type="sibTrans" cxnId="{3011C728-11BF-4DC9-8272-E9F8C53008A2}">
      <dgm:prSet/>
      <dgm:spPr/>
      <dgm:t>
        <a:bodyPr/>
        <a:lstStyle/>
        <a:p>
          <a:endParaRPr lang="ru-RU"/>
        </a:p>
      </dgm:t>
    </dgm:pt>
    <dgm:pt modelId="{87A40E4F-CB31-41C3-8D1E-7E2CCCF29E0E}">
      <dgm:prSet phldrT="[Текст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rgbClr val="336699"/>
              </a:solidFill>
            </a:rPr>
            <a:t>ПРОФЕССИОНАЛЬНО-ЛИЧНОСТНАЯ ПОЗИЦИЯ ПЕДАГОГА-ПРАКТИКА</a:t>
          </a:r>
          <a:endParaRPr lang="ru-RU" sz="2000" b="1" dirty="0">
            <a:solidFill>
              <a:srgbClr val="336699"/>
            </a:solidFill>
          </a:endParaRPr>
        </a:p>
      </dgm:t>
    </dgm:pt>
    <dgm:pt modelId="{EEFCBB8D-12C2-4CDD-ACA6-C4A96228B120}" type="parTrans" cxnId="{E1C8ACD7-7359-4CD8-9712-E4719561F118}">
      <dgm:prSet/>
      <dgm:spPr/>
      <dgm:t>
        <a:bodyPr/>
        <a:lstStyle/>
        <a:p>
          <a:endParaRPr lang="ru-RU"/>
        </a:p>
      </dgm:t>
    </dgm:pt>
    <dgm:pt modelId="{87A4111B-36A8-4430-8C36-B0B39E157431}" type="sibTrans" cxnId="{E1C8ACD7-7359-4CD8-9712-E4719561F118}">
      <dgm:prSet/>
      <dgm:spPr/>
      <dgm:t>
        <a:bodyPr/>
        <a:lstStyle/>
        <a:p>
          <a:endParaRPr lang="ru-RU"/>
        </a:p>
      </dgm:t>
    </dgm:pt>
    <dgm:pt modelId="{9E8033CA-CC21-4F89-A89C-B45432A73C88}">
      <dgm:prSet phldrT="[Текст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rgbClr val="336699"/>
              </a:solidFill>
            </a:rPr>
            <a:t>СТРАТЕГИЧЕСКИЕ ЛИНИИ РАЗВИТИЯ СФЕРЫ ВОСПИТАНИЯ И ДОД </a:t>
          </a:r>
          <a:endParaRPr lang="ru-RU" sz="2000" b="1" dirty="0">
            <a:solidFill>
              <a:srgbClr val="336699"/>
            </a:solidFill>
          </a:endParaRPr>
        </a:p>
      </dgm:t>
    </dgm:pt>
    <dgm:pt modelId="{2E01A407-A513-459F-B288-D8887F374ADF}" type="parTrans" cxnId="{90630200-DA20-4F87-8BFB-EB6B111D5626}">
      <dgm:prSet/>
      <dgm:spPr/>
      <dgm:t>
        <a:bodyPr/>
        <a:lstStyle/>
        <a:p>
          <a:endParaRPr lang="ru-RU"/>
        </a:p>
      </dgm:t>
    </dgm:pt>
    <dgm:pt modelId="{502675B8-4EDF-4589-A8E7-4C8010B3BBF4}" type="sibTrans" cxnId="{90630200-DA20-4F87-8BFB-EB6B111D5626}">
      <dgm:prSet/>
      <dgm:spPr/>
      <dgm:t>
        <a:bodyPr/>
        <a:lstStyle/>
        <a:p>
          <a:endParaRPr lang="ru-RU"/>
        </a:p>
      </dgm:t>
    </dgm:pt>
    <dgm:pt modelId="{49D5B151-7798-49E2-9536-4AE5AD74394E}" type="pres">
      <dgm:prSet presAssocID="{D9DB8DA0-F4BD-414D-A329-F5296066C41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0493C44-CF68-40B5-905A-2273BA1D7418}" type="pres">
      <dgm:prSet presAssocID="{9426D9ED-B67C-4DAD-95AE-A885AB8C1898}" presName="centerShape" presStyleLbl="node0" presStyleIdx="0" presStyleCnt="1" custScaleX="197267" custScaleY="109632" custLinFactNeighborX="-2580" custLinFactNeighborY="-383"/>
      <dgm:spPr/>
      <dgm:t>
        <a:bodyPr/>
        <a:lstStyle/>
        <a:p>
          <a:endParaRPr lang="ru-RU"/>
        </a:p>
      </dgm:t>
    </dgm:pt>
    <dgm:pt modelId="{A2360EFF-FFF0-49F8-BEA3-3C5FA0F3AC8D}" type="pres">
      <dgm:prSet presAssocID="{D5A93B17-9679-4BCF-A3D8-81E5F90F31E4}" presName="node" presStyleLbl="node1" presStyleIdx="0" presStyleCnt="3" custScaleX="237948" custRadScaleRad="100167" custRadScaleInc="-46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80560F-6FFF-4B9E-866A-E83D9DB57B6E}" type="pres">
      <dgm:prSet presAssocID="{D5A93B17-9679-4BCF-A3D8-81E5F90F31E4}" presName="dummy" presStyleCnt="0"/>
      <dgm:spPr/>
    </dgm:pt>
    <dgm:pt modelId="{37CB24C1-FD1F-43D1-9CF1-C43E9537B4EE}" type="pres">
      <dgm:prSet presAssocID="{500200A8-EADF-423C-97B9-618186EE0D36}" presName="sibTrans" presStyleLbl="sibTrans2D1" presStyleIdx="0" presStyleCnt="3"/>
      <dgm:spPr/>
      <dgm:t>
        <a:bodyPr/>
        <a:lstStyle/>
        <a:p>
          <a:endParaRPr lang="ru-RU"/>
        </a:p>
      </dgm:t>
    </dgm:pt>
    <dgm:pt modelId="{91B750FD-FC1B-4566-A6CF-FF6CA49BA143}" type="pres">
      <dgm:prSet presAssocID="{87A40E4F-CB31-41C3-8D1E-7E2CCCF29E0E}" presName="node" presStyleLbl="node1" presStyleIdx="1" presStyleCnt="3" custScaleX="234552" custScaleY="106266" custRadScaleRad="125421" custRadScaleInc="171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28B4E7-BAAC-45F1-905B-50D175FE9264}" type="pres">
      <dgm:prSet presAssocID="{87A40E4F-CB31-41C3-8D1E-7E2CCCF29E0E}" presName="dummy" presStyleCnt="0"/>
      <dgm:spPr/>
    </dgm:pt>
    <dgm:pt modelId="{631C3B59-AAA7-4553-BBE1-B35E060AE571}" type="pres">
      <dgm:prSet presAssocID="{87A4111B-36A8-4430-8C36-B0B39E157431}" presName="sibTrans" presStyleLbl="sibTrans2D1" presStyleIdx="1" presStyleCnt="3"/>
      <dgm:spPr/>
      <dgm:t>
        <a:bodyPr/>
        <a:lstStyle/>
        <a:p>
          <a:endParaRPr lang="ru-RU"/>
        </a:p>
      </dgm:t>
    </dgm:pt>
    <dgm:pt modelId="{E133B750-DC26-40F7-B9BB-642F9B27C328}" type="pres">
      <dgm:prSet presAssocID="{9E8033CA-CC21-4F89-A89C-B45432A73C88}" presName="node" presStyleLbl="node1" presStyleIdx="2" presStyleCnt="3" custScaleX="224446" custScaleY="99353" custRadScaleRad="126125" custRadScaleInc="-218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EA66DB-20F5-4A7F-BCE2-F5D3B228338C}" type="pres">
      <dgm:prSet presAssocID="{9E8033CA-CC21-4F89-A89C-B45432A73C88}" presName="dummy" presStyleCnt="0"/>
      <dgm:spPr/>
    </dgm:pt>
    <dgm:pt modelId="{E3055578-C8D7-4EFF-AE40-A90446623A6A}" type="pres">
      <dgm:prSet presAssocID="{502675B8-4EDF-4589-A8E7-4C8010B3BBF4}" presName="sibTrans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4C1802B3-6DE5-46BA-B8B2-BA239186B076}" type="presOf" srcId="{D9DB8DA0-F4BD-414D-A329-F5296066C414}" destId="{49D5B151-7798-49E2-9536-4AE5AD74394E}" srcOrd="0" destOrd="0" presId="urn:microsoft.com/office/officeart/2005/8/layout/radial6"/>
    <dgm:cxn modelId="{98EA43FC-170A-4EA2-B2E8-4DC3DE2C347A}" type="presOf" srcId="{500200A8-EADF-423C-97B9-618186EE0D36}" destId="{37CB24C1-FD1F-43D1-9CF1-C43E9537B4EE}" srcOrd="0" destOrd="0" presId="urn:microsoft.com/office/officeart/2005/8/layout/radial6"/>
    <dgm:cxn modelId="{9C66B534-B5D6-44A3-95F3-B28A4486DA04}" type="presOf" srcId="{9426D9ED-B67C-4DAD-95AE-A885AB8C1898}" destId="{D0493C44-CF68-40B5-905A-2273BA1D7418}" srcOrd="0" destOrd="0" presId="urn:microsoft.com/office/officeart/2005/8/layout/radial6"/>
    <dgm:cxn modelId="{90630200-DA20-4F87-8BFB-EB6B111D5626}" srcId="{9426D9ED-B67C-4DAD-95AE-A885AB8C1898}" destId="{9E8033CA-CC21-4F89-A89C-B45432A73C88}" srcOrd="2" destOrd="0" parTransId="{2E01A407-A513-459F-B288-D8887F374ADF}" sibTransId="{502675B8-4EDF-4589-A8E7-4C8010B3BBF4}"/>
    <dgm:cxn modelId="{3011C728-11BF-4DC9-8272-E9F8C53008A2}" srcId="{9426D9ED-B67C-4DAD-95AE-A885AB8C1898}" destId="{D5A93B17-9679-4BCF-A3D8-81E5F90F31E4}" srcOrd="0" destOrd="0" parTransId="{B307564E-9202-4ED4-B288-634743AE1BF0}" sibTransId="{500200A8-EADF-423C-97B9-618186EE0D36}"/>
    <dgm:cxn modelId="{0366E6B0-9B70-47B1-BF4A-942027A8D272}" type="presOf" srcId="{9E8033CA-CC21-4F89-A89C-B45432A73C88}" destId="{E133B750-DC26-40F7-B9BB-642F9B27C328}" srcOrd="0" destOrd="0" presId="urn:microsoft.com/office/officeart/2005/8/layout/radial6"/>
    <dgm:cxn modelId="{CCDF156F-210C-47AE-BFB8-70BAE47C003B}" type="presOf" srcId="{87A40E4F-CB31-41C3-8D1E-7E2CCCF29E0E}" destId="{91B750FD-FC1B-4566-A6CF-FF6CA49BA143}" srcOrd="0" destOrd="0" presId="urn:microsoft.com/office/officeart/2005/8/layout/radial6"/>
    <dgm:cxn modelId="{DF8F3686-76DD-4101-A0C1-D0F40F17B50C}" type="presOf" srcId="{D5A93B17-9679-4BCF-A3D8-81E5F90F31E4}" destId="{A2360EFF-FFF0-49F8-BEA3-3C5FA0F3AC8D}" srcOrd="0" destOrd="0" presId="urn:microsoft.com/office/officeart/2005/8/layout/radial6"/>
    <dgm:cxn modelId="{7500278A-4362-4DDE-B99B-44F90CC736A3}" type="presOf" srcId="{87A4111B-36A8-4430-8C36-B0B39E157431}" destId="{631C3B59-AAA7-4553-BBE1-B35E060AE571}" srcOrd="0" destOrd="0" presId="urn:microsoft.com/office/officeart/2005/8/layout/radial6"/>
    <dgm:cxn modelId="{F47159CA-5E7E-44EC-ABB7-04B9F903B8B7}" type="presOf" srcId="{502675B8-4EDF-4589-A8E7-4C8010B3BBF4}" destId="{E3055578-C8D7-4EFF-AE40-A90446623A6A}" srcOrd="0" destOrd="0" presId="urn:microsoft.com/office/officeart/2005/8/layout/radial6"/>
    <dgm:cxn modelId="{EFA360EC-CBC1-4DAE-B6C3-D88D067B4AD5}" srcId="{D9DB8DA0-F4BD-414D-A329-F5296066C414}" destId="{9426D9ED-B67C-4DAD-95AE-A885AB8C1898}" srcOrd="0" destOrd="0" parTransId="{EAB6AE89-84D6-493C-9A37-F0FAD868CD42}" sibTransId="{690B3BCF-71C5-4F8A-BA12-54C708B83404}"/>
    <dgm:cxn modelId="{E1C8ACD7-7359-4CD8-9712-E4719561F118}" srcId="{9426D9ED-B67C-4DAD-95AE-A885AB8C1898}" destId="{87A40E4F-CB31-41C3-8D1E-7E2CCCF29E0E}" srcOrd="1" destOrd="0" parTransId="{EEFCBB8D-12C2-4CDD-ACA6-C4A96228B120}" sibTransId="{87A4111B-36A8-4430-8C36-B0B39E157431}"/>
    <dgm:cxn modelId="{9741CE85-08E6-4A88-825A-6FE44ED197E4}" type="presParOf" srcId="{49D5B151-7798-49E2-9536-4AE5AD74394E}" destId="{D0493C44-CF68-40B5-905A-2273BA1D7418}" srcOrd="0" destOrd="0" presId="urn:microsoft.com/office/officeart/2005/8/layout/radial6"/>
    <dgm:cxn modelId="{E059BD92-BD66-4B3F-8CC0-A973CAC5D934}" type="presParOf" srcId="{49D5B151-7798-49E2-9536-4AE5AD74394E}" destId="{A2360EFF-FFF0-49F8-BEA3-3C5FA0F3AC8D}" srcOrd="1" destOrd="0" presId="urn:microsoft.com/office/officeart/2005/8/layout/radial6"/>
    <dgm:cxn modelId="{191E4B71-F648-4481-9786-A3931E0A562D}" type="presParOf" srcId="{49D5B151-7798-49E2-9536-4AE5AD74394E}" destId="{4F80560F-6FFF-4B9E-866A-E83D9DB57B6E}" srcOrd="2" destOrd="0" presId="urn:microsoft.com/office/officeart/2005/8/layout/radial6"/>
    <dgm:cxn modelId="{2F9B20EA-1623-4582-B600-469819BB3E2C}" type="presParOf" srcId="{49D5B151-7798-49E2-9536-4AE5AD74394E}" destId="{37CB24C1-FD1F-43D1-9CF1-C43E9537B4EE}" srcOrd="3" destOrd="0" presId="urn:microsoft.com/office/officeart/2005/8/layout/radial6"/>
    <dgm:cxn modelId="{8F821B20-ED72-4C90-9223-73D254116F25}" type="presParOf" srcId="{49D5B151-7798-49E2-9536-4AE5AD74394E}" destId="{91B750FD-FC1B-4566-A6CF-FF6CA49BA143}" srcOrd="4" destOrd="0" presId="urn:microsoft.com/office/officeart/2005/8/layout/radial6"/>
    <dgm:cxn modelId="{A8FF0AAE-C63C-4EEA-AF69-F1E79E15BB72}" type="presParOf" srcId="{49D5B151-7798-49E2-9536-4AE5AD74394E}" destId="{CB28B4E7-BAAC-45F1-905B-50D175FE9264}" srcOrd="5" destOrd="0" presId="urn:microsoft.com/office/officeart/2005/8/layout/radial6"/>
    <dgm:cxn modelId="{8D6E5546-4DF6-4572-91D9-22D8F6DCAA6A}" type="presParOf" srcId="{49D5B151-7798-49E2-9536-4AE5AD74394E}" destId="{631C3B59-AAA7-4553-BBE1-B35E060AE571}" srcOrd="6" destOrd="0" presId="urn:microsoft.com/office/officeart/2005/8/layout/radial6"/>
    <dgm:cxn modelId="{B877D3ED-E9C1-4128-9452-6460108C4F11}" type="presParOf" srcId="{49D5B151-7798-49E2-9536-4AE5AD74394E}" destId="{E133B750-DC26-40F7-B9BB-642F9B27C328}" srcOrd="7" destOrd="0" presId="urn:microsoft.com/office/officeart/2005/8/layout/radial6"/>
    <dgm:cxn modelId="{3C693F42-9A95-4A55-939F-7343FB3F758F}" type="presParOf" srcId="{49D5B151-7798-49E2-9536-4AE5AD74394E}" destId="{8AEA66DB-20F5-4A7F-BCE2-F5D3B228338C}" srcOrd="8" destOrd="0" presId="urn:microsoft.com/office/officeart/2005/8/layout/radial6"/>
    <dgm:cxn modelId="{2079D3A8-A839-4115-AEF6-789FB90ADFA1}" type="presParOf" srcId="{49D5B151-7798-49E2-9536-4AE5AD74394E}" destId="{E3055578-C8D7-4EFF-AE40-A90446623A6A}" srcOrd="9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7FB050D-B448-4302-9123-57686817D6F1}" type="doc">
      <dgm:prSet loTypeId="urn:microsoft.com/office/officeart/2005/8/layout/pyramid2" loCatId="list" qsTypeId="urn:microsoft.com/office/officeart/2005/8/quickstyle/simple5" qsCatId="simple" csTypeId="urn:microsoft.com/office/officeart/2005/8/colors/colorful5" csCatId="colorful" phldr="1"/>
      <dgm:spPr/>
    </dgm:pt>
    <dgm:pt modelId="{73520325-FEFC-4057-A55B-BEDA31A13660}">
      <dgm:prSet phldrT="[Текст]"/>
      <dgm:spPr/>
      <dgm:t>
        <a:bodyPr/>
        <a:lstStyle/>
        <a:p>
          <a:r>
            <a:rPr lang="ru-RU" b="1" dirty="0" smtClean="0"/>
            <a:t>Милосердие, уважение</a:t>
          </a:r>
          <a:endParaRPr lang="ru-RU" b="1" dirty="0"/>
        </a:p>
      </dgm:t>
    </dgm:pt>
    <dgm:pt modelId="{A3EB879E-9686-4BB1-8B4C-5316D3C3866A}" type="parTrans" cxnId="{64F7C37C-539D-4845-B662-397529069C3C}">
      <dgm:prSet/>
      <dgm:spPr/>
      <dgm:t>
        <a:bodyPr/>
        <a:lstStyle/>
        <a:p>
          <a:endParaRPr lang="ru-RU"/>
        </a:p>
      </dgm:t>
    </dgm:pt>
    <dgm:pt modelId="{626FF787-4B8D-428E-B98F-4F5C969EAB5A}" type="sibTrans" cxnId="{64F7C37C-539D-4845-B662-397529069C3C}">
      <dgm:prSet/>
      <dgm:spPr/>
      <dgm:t>
        <a:bodyPr/>
        <a:lstStyle/>
        <a:p>
          <a:endParaRPr lang="ru-RU"/>
        </a:p>
      </dgm:t>
    </dgm:pt>
    <dgm:pt modelId="{45CF1910-69F4-490C-96C6-27A9D9AB9B71}">
      <dgm:prSet phldrT="[Текст]"/>
      <dgm:spPr/>
      <dgm:t>
        <a:bodyPr/>
        <a:lstStyle/>
        <a:p>
          <a:r>
            <a:rPr lang="ru-RU" b="1" dirty="0" smtClean="0"/>
            <a:t>Нравственный выбор</a:t>
          </a:r>
          <a:endParaRPr lang="ru-RU" b="1" dirty="0"/>
        </a:p>
      </dgm:t>
    </dgm:pt>
    <dgm:pt modelId="{C521C731-087A-4C5A-91AA-1FBDE865AEE4}" type="parTrans" cxnId="{8745B53B-4994-4BB2-ADFE-B79E5FD2AD6C}">
      <dgm:prSet/>
      <dgm:spPr/>
      <dgm:t>
        <a:bodyPr/>
        <a:lstStyle/>
        <a:p>
          <a:endParaRPr lang="ru-RU"/>
        </a:p>
      </dgm:t>
    </dgm:pt>
    <dgm:pt modelId="{3983D8C0-F3D2-4021-AFB8-049D4F994D2B}" type="sibTrans" cxnId="{8745B53B-4994-4BB2-ADFE-B79E5FD2AD6C}">
      <dgm:prSet/>
      <dgm:spPr/>
      <dgm:t>
        <a:bodyPr/>
        <a:lstStyle/>
        <a:p>
          <a:endParaRPr lang="ru-RU"/>
        </a:p>
      </dgm:t>
    </dgm:pt>
    <dgm:pt modelId="{BB29060A-CC0C-440C-A599-1AAC36EB3FD1}">
      <dgm:prSet phldrT="[Текст]"/>
      <dgm:spPr/>
      <dgm:t>
        <a:bodyPr/>
        <a:lstStyle/>
        <a:p>
          <a:r>
            <a:rPr lang="ru-RU" b="1" dirty="0" smtClean="0"/>
            <a:t>Творчество</a:t>
          </a:r>
          <a:endParaRPr lang="ru-RU" b="1" dirty="0"/>
        </a:p>
      </dgm:t>
    </dgm:pt>
    <dgm:pt modelId="{912958EE-8550-4EC5-8746-E2FCA914D650}" type="parTrans" cxnId="{095F48C9-AA51-47D0-9028-5505FAC23C04}">
      <dgm:prSet/>
      <dgm:spPr/>
      <dgm:t>
        <a:bodyPr/>
        <a:lstStyle/>
        <a:p>
          <a:endParaRPr lang="ru-RU"/>
        </a:p>
      </dgm:t>
    </dgm:pt>
    <dgm:pt modelId="{7F4B268A-8A10-4FBC-B184-7AE7868EB1CB}" type="sibTrans" cxnId="{095F48C9-AA51-47D0-9028-5505FAC23C04}">
      <dgm:prSet/>
      <dgm:spPr/>
      <dgm:t>
        <a:bodyPr/>
        <a:lstStyle/>
        <a:p>
          <a:endParaRPr lang="ru-RU"/>
        </a:p>
      </dgm:t>
    </dgm:pt>
    <dgm:pt modelId="{CE31BEE4-109A-4DC7-B0C9-F9686BBE75DF}">
      <dgm:prSet phldrT="[Текст]"/>
      <dgm:spPr/>
      <dgm:t>
        <a:bodyPr/>
        <a:lstStyle/>
        <a:p>
          <a:r>
            <a:rPr lang="ru-RU" b="1" dirty="0" smtClean="0"/>
            <a:t>Функциональная грамотность</a:t>
          </a:r>
        </a:p>
      </dgm:t>
    </dgm:pt>
    <dgm:pt modelId="{C6809CCF-075A-4A8E-8941-AEC643E53272}" type="parTrans" cxnId="{7A86DD08-67A6-42E0-BE68-559B85EA1EA8}">
      <dgm:prSet/>
      <dgm:spPr/>
      <dgm:t>
        <a:bodyPr/>
        <a:lstStyle/>
        <a:p>
          <a:endParaRPr lang="ru-RU"/>
        </a:p>
      </dgm:t>
    </dgm:pt>
    <dgm:pt modelId="{2A77D9D4-08A4-4288-B610-8989AA2F32B3}" type="sibTrans" cxnId="{7A86DD08-67A6-42E0-BE68-559B85EA1EA8}">
      <dgm:prSet/>
      <dgm:spPr/>
      <dgm:t>
        <a:bodyPr/>
        <a:lstStyle/>
        <a:p>
          <a:endParaRPr lang="ru-RU"/>
        </a:p>
      </dgm:t>
    </dgm:pt>
    <dgm:pt modelId="{96752C38-F0D5-4BE7-901D-9A5A4C3DC07A}">
      <dgm:prSet phldrT="[Текст]"/>
      <dgm:spPr/>
      <dgm:t>
        <a:bodyPr/>
        <a:lstStyle/>
        <a:p>
          <a:r>
            <a:rPr lang="ru-RU" b="1" dirty="0" smtClean="0"/>
            <a:t>Семейные ценности</a:t>
          </a:r>
          <a:endParaRPr lang="ru-RU" b="1" dirty="0"/>
        </a:p>
      </dgm:t>
    </dgm:pt>
    <dgm:pt modelId="{2225F4DB-F67D-44CE-B599-E6E2BB627DD3}" type="parTrans" cxnId="{FA61B350-C67E-40FC-81B4-D29CC34CB468}">
      <dgm:prSet/>
      <dgm:spPr/>
      <dgm:t>
        <a:bodyPr/>
        <a:lstStyle/>
        <a:p>
          <a:endParaRPr lang="ru-RU"/>
        </a:p>
      </dgm:t>
    </dgm:pt>
    <dgm:pt modelId="{8520DCF4-E0F8-4A8A-837D-2630D75A2B22}" type="sibTrans" cxnId="{FA61B350-C67E-40FC-81B4-D29CC34CB468}">
      <dgm:prSet/>
      <dgm:spPr/>
      <dgm:t>
        <a:bodyPr/>
        <a:lstStyle/>
        <a:p>
          <a:endParaRPr lang="ru-RU"/>
        </a:p>
      </dgm:t>
    </dgm:pt>
    <dgm:pt modelId="{C0BFC35A-A126-4545-98C9-B3D06947F36C}">
      <dgm:prSet phldrT="[Текст]"/>
      <dgm:spPr/>
      <dgm:t>
        <a:bodyPr/>
        <a:lstStyle/>
        <a:p>
          <a:r>
            <a:rPr lang="ru-RU" b="1" dirty="0" smtClean="0"/>
            <a:t>Любовь к Родине и родному краю</a:t>
          </a:r>
          <a:endParaRPr lang="ru-RU" b="1" dirty="0"/>
        </a:p>
      </dgm:t>
    </dgm:pt>
    <dgm:pt modelId="{1D9D0F20-2DDA-4E03-9B8B-D70DA886A273}" type="parTrans" cxnId="{68CE1E5B-E115-4CBB-B278-062BC0D2AB1B}">
      <dgm:prSet/>
      <dgm:spPr/>
      <dgm:t>
        <a:bodyPr/>
        <a:lstStyle/>
        <a:p>
          <a:endParaRPr lang="ru-RU"/>
        </a:p>
      </dgm:t>
    </dgm:pt>
    <dgm:pt modelId="{45859BC7-4B10-44FB-855F-96FE70F18C10}" type="sibTrans" cxnId="{68CE1E5B-E115-4CBB-B278-062BC0D2AB1B}">
      <dgm:prSet/>
      <dgm:spPr/>
      <dgm:t>
        <a:bodyPr/>
        <a:lstStyle/>
        <a:p>
          <a:endParaRPr lang="ru-RU"/>
        </a:p>
      </dgm:t>
    </dgm:pt>
    <dgm:pt modelId="{E33316CC-387D-4641-BD8F-A47329614ABC}">
      <dgm:prSet phldrT="[Текст]"/>
      <dgm:spPr/>
      <dgm:t>
        <a:bodyPr/>
        <a:lstStyle/>
        <a:p>
          <a:r>
            <a:rPr lang="ru-RU" b="1" dirty="0" smtClean="0"/>
            <a:t>Трудолюбие</a:t>
          </a:r>
          <a:endParaRPr lang="ru-RU" b="1" dirty="0"/>
        </a:p>
      </dgm:t>
    </dgm:pt>
    <dgm:pt modelId="{0BDDBB36-3D5E-4E62-B1E1-02B12C778932}" type="parTrans" cxnId="{E7E606FA-EA69-4A4D-9071-542B6191DDBE}">
      <dgm:prSet/>
      <dgm:spPr/>
      <dgm:t>
        <a:bodyPr/>
        <a:lstStyle/>
        <a:p>
          <a:endParaRPr lang="ru-RU"/>
        </a:p>
      </dgm:t>
    </dgm:pt>
    <dgm:pt modelId="{921E1D11-C189-40F0-8980-D5281323DC11}" type="sibTrans" cxnId="{E7E606FA-EA69-4A4D-9071-542B6191DDBE}">
      <dgm:prSet/>
      <dgm:spPr/>
      <dgm:t>
        <a:bodyPr/>
        <a:lstStyle/>
        <a:p>
          <a:endParaRPr lang="ru-RU"/>
        </a:p>
      </dgm:t>
    </dgm:pt>
    <dgm:pt modelId="{BE3A058E-9995-4EAD-927F-7832CB59490B}">
      <dgm:prSet phldrT="[Текст]"/>
      <dgm:spPr/>
      <dgm:t>
        <a:bodyPr/>
        <a:lstStyle/>
        <a:p>
          <a:r>
            <a:rPr lang="ru-RU" b="1" dirty="0" smtClean="0"/>
            <a:t>Эстетическое развитие</a:t>
          </a:r>
          <a:endParaRPr lang="ru-RU" b="1" dirty="0"/>
        </a:p>
      </dgm:t>
    </dgm:pt>
    <dgm:pt modelId="{D705C095-BB6F-4831-B83A-7B297A23992F}" type="parTrans" cxnId="{14B9459D-19B2-4905-B1CB-C07C849D2BA1}">
      <dgm:prSet/>
      <dgm:spPr/>
      <dgm:t>
        <a:bodyPr/>
        <a:lstStyle/>
        <a:p>
          <a:endParaRPr lang="ru-RU"/>
        </a:p>
      </dgm:t>
    </dgm:pt>
    <dgm:pt modelId="{AA5461B9-6426-475D-BEA2-291C6DA141BF}" type="sibTrans" cxnId="{14B9459D-19B2-4905-B1CB-C07C849D2BA1}">
      <dgm:prSet/>
      <dgm:spPr/>
      <dgm:t>
        <a:bodyPr/>
        <a:lstStyle/>
        <a:p>
          <a:endParaRPr lang="ru-RU"/>
        </a:p>
      </dgm:t>
    </dgm:pt>
    <dgm:pt modelId="{44E7C32D-EBCE-4920-8FB0-DDA62574FFB2}">
      <dgm:prSet phldrT="[Текст]"/>
      <dgm:spPr/>
      <dgm:t>
        <a:bodyPr/>
        <a:lstStyle/>
        <a:p>
          <a:r>
            <a:rPr lang="ru-RU" b="1" dirty="0" smtClean="0"/>
            <a:t>Физическое и социальное здоровье</a:t>
          </a:r>
          <a:endParaRPr lang="ru-RU" b="1" dirty="0"/>
        </a:p>
      </dgm:t>
    </dgm:pt>
    <dgm:pt modelId="{69163B3F-FF8C-4D66-89ED-A303A677134E}" type="parTrans" cxnId="{75CB1807-A731-4504-AB62-DDDAF1019A97}">
      <dgm:prSet/>
      <dgm:spPr/>
      <dgm:t>
        <a:bodyPr/>
        <a:lstStyle/>
        <a:p>
          <a:endParaRPr lang="ru-RU"/>
        </a:p>
      </dgm:t>
    </dgm:pt>
    <dgm:pt modelId="{C4DA3C0B-8C61-4414-94FD-03BCBAE5D12B}" type="sibTrans" cxnId="{75CB1807-A731-4504-AB62-DDDAF1019A97}">
      <dgm:prSet/>
      <dgm:spPr/>
      <dgm:t>
        <a:bodyPr/>
        <a:lstStyle/>
        <a:p>
          <a:endParaRPr lang="ru-RU"/>
        </a:p>
      </dgm:t>
    </dgm:pt>
    <dgm:pt modelId="{FF77DBFC-3860-41FA-8743-1AF577E1CA25}">
      <dgm:prSet phldrT="[Текст]"/>
      <dgm:spPr/>
      <dgm:t>
        <a:bodyPr/>
        <a:lstStyle/>
        <a:p>
          <a:r>
            <a:rPr lang="ru-RU" b="1" dirty="0" smtClean="0"/>
            <a:t>Познание</a:t>
          </a:r>
        </a:p>
      </dgm:t>
    </dgm:pt>
    <dgm:pt modelId="{E72AC993-4022-4F5B-AEE0-6B454A6BB036}" type="parTrans" cxnId="{4B354213-AF91-492C-86C1-AD76B4B306C0}">
      <dgm:prSet/>
      <dgm:spPr/>
      <dgm:t>
        <a:bodyPr/>
        <a:lstStyle/>
        <a:p>
          <a:endParaRPr lang="ru-RU"/>
        </a:p>
      </dgm:t>
    </dgm:pt>
    <dgm:pt modelId="{2E7A006E-329D-419D-9B2B-8980F755989D}" type="sibTrans" cxnId="{4B354213-AF91-492C-86C1-AD76B4B306C0}">
      <dgm:prSet/>
      <dgm:spPr/>
      <dgm:t>
        <a:bodyPr/>
        <a:lstStyle/>
        <a:p>
          <a:endParaRPr lang="ru-RU"/>
        </a:p>
      </dgm:t>
    </dgm:pt>
    <dgm:pt modelId="{27F313A7-8FA4-4FA9-B6FD-DFD9D524C0D1}">
      <dgm:prSet phldrT="[Текст]"/>
      <dgm:spPr/>
      <dgm:t>
        <a:bodyPr/>
        <a:lstStyle/>
        <a:p>
          <a:r>
            <a:rPr lang="ru-RU" b="1" dirty="0" smtClean="0"/>
            <a:t>Достоинство</a:t>
          </a:r>
        </a:p>
      </dgm:t>
    </dgm:pt>
    <dgm:pt modelId="{9EF12273-4F17-400C-8CDE-0E96C90015E7}" type="parTrans" cxnId="{86998552-56E6-4EC6-99AC-AA1A46FE07BB}">
      <dgm:prSet/>
      <dgm:spPr/>
      <dgm:t>
        <a:bodyPr/>
        <a:lstStyle/>
        <a:p>
          <a:endParaRPr lang="ru-RU"/>
        </a:p>
      </dgm:t>
    </dgm:pt>
    <dgm:pt modelId="{F2C17425-EF78-44A8-A21C-FAB9263EF05E}" type="sibTrans" cxnId="{86998552-56E6-4EC6-99AC-AA1A46FE07BB}">
      <dgm:prSet/>
      <dgm:spPr/>
      <dgm:t>
        <a:bodyPr/>
        <a:lstStyle/>
        <a:p>
          <a:endParaRPr lang="ru-RU"/>
        </a:p>
      </dgm:t>
    </dgm:pt>
    <dgm:pt modelId="{BDB1E0C7-B063-4E16-BE32-C3AD1C68D035}">
      <dgm:prSet phldrT="[Текст]"/>
      <dgm:spPr/>
      <dgm:t>
        <a:bodyPr/>
        <a:lstStyle/>
        <a:p>
          <a:r>
            <a:rPr lang="ru-RU" b="1" dirty="0" smtClean="0"/>
            <a:t>Духовность</a:t>
          </a:r>
        </a:p>
      </dgm:t>
    </dgm:pt>
    <dgm:pt modelId="{C7EB2542-5DDC-4211-AB1F-483DFC055BA0}" type="parTrans" cxnId="{A69B0388-992C-407C-BDE8-DCE91750871B}">
      <dgm:prSet/>
      <dgm:spPr/>
      <dgm:t>
        <a:bodyPr/>
        <a:lstStyle/>
        <a:p>
          <a:endParaRPr lang="ru-RU"/>
        </a:p>
      </dgm:t>
    </dgm:pt>
    <dgm:pt modelId="{5B227D86-9EC3-4C68-B583-B72DEE078107}" type="sibTrans" cxnId="{A69B0388-992C-407C-BDE8-DCE91750871B}">
      <dgm:prSet/>
      <dgm:spPr/>
      <dgm:t>
        <a:bodyPr/>
        <a:lstStyle/>
        <a:p>
          <a:endParaRPr lang="ru-RU"/>
        </a:p>
      </dgm:t>
    </dgm:pt>
    <dgm:pt modelId="{3E42B474-60DB-4942-AAA3-16E40FA71A91}" type="pres">
      <dgm:prSet presAssocID="{F7FB050D-B448-4302-9123-57686817D6F1}" presName="compositeShape" presStyleCnt="0">
        <dgm:presLayoutVars>
          <dgm:dir/>
          <dgm:resizeHandles/>
        </dgm:presLayoutVars>
      </dgm:prSet>
      <dgm:spPr/>
    </dgm:pt>
    <dgm:pt modelId="{024BF77E-316E-418C-B9EB-4E934240FE00}" type="pres">
      <dgm:prSet presAssocID="{F7FB050D-B448-4302-9123-57686817D6F1}" presName="pyramid" presStyleLbl="node1" presStyleIdx="0" presStyleCnt="1"/>
      <dgm:spPr/>
    </dgm:pt>
    <dgm:pt modelId="{19291738-8D11-4E8B-8898-F2F0FDC14EC9}" type="pres">
      <dgm:prSet presAssocID="{F7FB050D-B448-4302-9123-57686817D6F1}" presName="theList" presStyleCnt="0"/>
      <dgm:spPr/>
    </dgm:pt>
    <dgm:pt modelId="{DB76E651-72D0-464D-9844-7EDBF6DC5E1F}" type="pres">
      <dgm:prSet presAssocID="{73520325-FEFC-4057-A55B-BEDA31A13660}" presName="aNode" presStyleLbl="fgAcc1" presStyleIdx="0" presStyleCnt="12">
        <dgm:presLayoutVars>
          <dgm:bulletEnabled val="1"/>
        </dgm:presLayoutVars>
      </dgm:prSet>
      <dgm:spPr/>
    </dgm:pt>
    <dgm:pt modelId="{0C012F32-21A7-4E73-B6D0-930B6AF9B77A}" type="pres">
      <dgm:prSet presAssocID="{73520325-FEFC-4057-A55B-BEDA31A13660}" presName="aSpace" presStyleCnt="0"/>
      <dgm:spPr/>
    </dgm:pt>
    <dgm:pt modelId="{4BD20EFC-6509-4311-9CB9-7636C33D119E}" type="pres">
      <dgm:prSet presAssocID="{45CF1910-69F4-490C-96C6-27A9D9AB9B71}" presName="aNode" presStyleLbl="fgAcc1" presStyleIdx="1" presStyleCnt="12">
        <dgm:presLayoutVars>
          <dgm:bulletEnabled val="1"/>
        </dgm:presLayoutVars>
      </dgm:prSet>
      <dgm:spPr/>
    </dgm:pt>
    <dgm:pt modelId="{D4322680-B403-4C1B-B235-BADBC74C7751}" type="pres">
      <dgm:prSet presAssocID="{45CF1910-69F4-490C-96C6-27A9D9AB9B71}" presName="aSpace" presStyleCnt="0"/>
      <dgm:spPr/>
    </dgm:pt>
    <dgm:pt modelId="{124D0C5B-7F87-4864-81D4-ADA4C324A516}" type="pres">
      <dgm:prSet presAssocID="{BB29060A-CC0C-440C-A599-1AAC36EB3FD1}" presName="aNode" presStyleLbl="fgAcc1" presStyleIdx="2" presStyleCnt="12">
        <dgm:presLayoutVars>
          <dgm:bulletEnabled val="1"/>
        </dgm:presLayoutVars>
      </dgm:prSet>
      <dgm:spPr/>
    </dgm:pt>
    <dgm:pt modelId="{3BAFDD73-2C5A-4F47-AADE-7DE701585322}" type="pres">
      <dgm:prSet presAssocID="{BB29060A-CC0C-440C-A599-1AAC36EB3FD1}" presName="aSpace" presStyleCnt="0"/>
      <dgm:spPr/>
    </dgm:pt>
    <dgm:pt modelId="{F5016D50-17AA-4ADF-B3C2-666285CDCC80}" type="pres">
      <dgm:prSet presAssocID="{96752C38-F0D5-4BE7-901D-9A5A4C3DC07A}" presName="aNode" presStyleLbl="fgAcc1" presStyleIdx="3" presStyleCnt="12">
        <dgm:presLayoutVars>
          <dgm:bulletEnabled val="1"/>
        </dgm:presLayoutVars>
      </dgm:prSet>
      <dgm:spPr/>
    </dgm:pt>
    <dgm:pt modelId="{625CF874-C788-4A71-83C2-D97F5F91B67C}" type="pres">
      <dgm:prSet presAssocID="{96752C38-F0D5-4BE7-901D-9A5A4C3DC07A}" presName="aSpace" presStyleCnt="0"/>
      <dgm:spPr/>
    </dgm:pt>
    <dgm:pt modelId="{010D4775-0FF6-474F-B867-023FAE50C218}" type="pres">
      <dgm:prSet presAssocID="{C0BFC35A-A126-4545-98C9-B3D06947F36C}" presName="aNode" presStyleLbl="fgAcc1" presStyleIdx="4" presStyleCnt="12">
        <dgm:presLayoutVars>
          <dgm:bulletEnabled val="1"/>
        </dgm:presLayoutVars>
      </dgm:prSet>
      <dgm:spPr/>
    </dgm:pt>
    <dgm:pt modelId="{33E35042-BF67-4A7D-92B0-DABAA1E440E7}" type="pres">
      <dgm:prSet presAssocID="{C0BFC35A-A126-4545-98C9-B3D06947F36C}" presName="aSpace" presStyleCnt="0"/>
      <dgm:spPr/>
    </dgm:pt>
    <dgm:pt modelId="{D54E3D3D-9D27-4886-849B-0227D060918D}" type="pres">
      <dgm:prSet presAssocID="{E33316CC-387D-4641-BD8F-A47329614ABC}" presName="aNode" presStyleLbl="fgAcc1" presStyleIdx="5" presStyleCnt="12">
        <dgm:presLayoutVars>
          <dgm:bulletEnabled val="1"/>
        </dgm:presLayoutVars>
      </dgm:prSet>
      <dgm:spPr/>
    </dgm:pt>
    <dgm:pt modelId="{237C766D-9BB2-40DB-BF22-159B556618B5}" type="pres">
      <dgm:prSet presAssocID="{E33316CC-387D-4641-BD8F-A47329614ABC}" presName="aSpace" presStyleCnt="0"/>
      <dgm:spPr/>
    </dgm:pt>
    <dgm:pt modelId="{F48A5AEA-4C1D-46A0-9F2B-2D084437BC3E}" type="pres">
      <dgm:prSet presAssocID="{BE3A058E-9995-4EAD-927F-7832CB59490B}" presName="aNode" presStyleLbl="fgAcc1" presStyleIdx="6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48B3AB-A433-400D-A644-DDC2BB3AB687}" type="pres">
      <dgm:prSet presAssocID="{BE3A058E-9995-4EAD-927F-7832CB59490B}" presName="aSpace" presStyleCnt="0"/>
      <dgm:spPr/>
    </dgm:pt>
    <dgm:pt modelId="{CB5AB4D8-EDF2-44CD-8EAB-826BA7C262AD}" type="pres">
      <dgm:prSet presAssocID="{44E7C32D-EBCE-4920-8FB0-DDA62574FFB2}" presName="aNode" presStyleLbl="fgAcc1" presStyleIdx="7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4D0C75-292B-4CD4-B085-0399A6642A14}" type="pres">
      <dgm:prSet presAssocID="{44E7C32D-EBCE-4920-8FB0-DDA62574FFB2}" presName="aSpace" presStyleCnt="0"/>
      <dgm:spPr/>
    </dgm:pt>
    <dgm:pt modelId="{8F4A79C7-F152-405C-A528-3C156775C23C}" type="pres">
      <dgm:prSet presAssocID="{CE31BEE4-109A-4DC7-B0C9-F9686BBE75DF}" presName="aNode" presStyleLbl="fgAcc1" presStyleIdx="8" presStyleCnt="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F14ECB-A747-428B-834A-0F25F1CACC4C}" type="pres">
      <dgm:prSet presAssocID="{CE31BEE4-109A-4DC7-B0C9-F9686BBE75DF}" presName="aSpace" presStyleCnt="0"/>
      <dgm:spPr/>
    </dgm:pt>
    <dgm:pt modelId="{65C7F65E-8D91-440C-86B9-DC4FE69AEE82}" type="pres">
      <dgm:prSet presAssocID="{27F313A7-8FA4-4FA9-B6FD-DFD9D524C0D1}" presName="aNode" presStyleLbl="fgAcc1" presStyleIdx="9" presStyleCnt="12">
        <dgm:presLayoutVars>
          <dgm:bulletEnabled val="1"/>
        </dgm:presLayoutVars>
      </dgm:prSet>
      <dgm:spPr/>
    </dgm:pt>
    <dgm:pt modelId="{2CF9F213-FBC1-4355-BD65-3BD4657D17B9}" type="pres">
      <dgm:prSet presAssocID="{27F313A7-8FA4-4FA9-B6FD-DFD9D524C0D1}" presName="aSpace" presStyleCnt="0"/>
      <dgm:spPr/>
    </dgm:pt>
    <dgm:pt modelId="{8575347D-724C-4F87-8585-D9373D00AE02}" type="pres">
      <dgm:prSet presAssocID="{BDB1E0C7-B063-4E16-BE32-C3AD1C68D035}" presName="aNode" presStyleLbl="fgAcc1" presStyleIdx="10" presStyleCnt="12">
        <dgm:presLayoutVars>
          <dgm:bulletEnabled val="1"/>
        </dgm:presLayoutVars>
      </dgm:prSet>
      <dgm:spPr/>
    </dgm:pt>
    <dgm:pt modelId="{2C1F8628-B64F-4051-81D0-1EDFBA58145A}" type="pres">
      <dgm:prSet presAssocID="{BDB1E0C7-B063-4E16-BE32-C3AD1C68D035}" presName="aSpace" presStyleCnt="0"/>
      <dgm:spPr/>
    </dgm:pt>
    <dgm:pt modelId="{128F8F78-9DBF-4978-9358-B57B2FAAA043}" type="pres">
      <dgm:prSet presAssocID="{FF77DBFC-3860-41FA-8743-1AF577E1CA25}" presName="aNode" presStyleLbl="fgAcc1" presStyleIdx="11" presStyleCnt="12">
        <dgm:presLayoutVars>
          <dgm:bulletEnabled val="1"/>
        </dgm:presLayoutVars>
      </dgm:prSet>
      <dgm:spPr/>
    </dgm:pt>
    <dgm:pt modelId="{332555A7-4AF4-44C1-BA73-499CE2FCD06A}" type="pres">
      <dgm:prSet presAssocID="{FF77DBFC-3860-41FA-8743-1AF577E1CA25}" presName="aSpace" presStyleCnt="0"/>
      <dgm:spPr/>
    </dgm:pt>
  </dgm:ptLst>
  <dgm:cxnLst>
    <dgm:cxn modelId="{FA61B350-C67E-40FC-81B4-D29CC34CB468}" srcId="{F7FB050D-B448-4302-9123-57686817D6F1}" destId="{96752C38-F0D5-4BE7-901D-9A5A4C3DC07A}" srcOrd="3" destOrd="0" parTransId="{2225F4DB-F67D-44CE-B599-E6E2BB627DD3}" sibTransId="{8520DCF4-E0F8-4A8A-837D-2630D75A2B22}"/>
    <dgm:cxn modelId="{4B354213-AF91-492C-86C1-AD76B4B306C0}" srcId="{F7FB050D-B448-4302-9123-57686817D6F1}" destId="{FF77DBFC-3860-41FA-8743-1AF577E1CA25}" srcOrd="11" destOrd="0" parTransId="{E72AC993-4022-4F5B-AEE0-6B454A6BB036}" sibTransId="{2E7A006E-329D-419D-9B2B-8980F755989D}"/>
    <dgm:cxn modelId="{E29C08B5-F069-437B-9348-82D2BCE7E8A0}" type="presOf" srcId="{C0BFC35A-A126-4545-98C9-B3D06947F36C}" destId="{010D4775-0FF6-474F-B867-023FAE50C218}" srcOrd="0" destOrd="0" presId="urn:microsoft.com/office/officeart/2005/8/layout/pyramid2"/>
    <dgm:cxn modelId="{D12F11FE-7BE8-4D0F-8024-8C0859EA5736}" type="presOf" srcId="{E33316CC-387D-4641-BD8F-A47329614ABC}" destId="{D54E3D3D-9D27-4886-849B-0227D060918D}" srcOrd="0" destOrd="0" presId="urn:microsoft.com/office/officeart/2005/8/layout/pyramid2"/>
    <dgm:cxn modelId="{278F8C42-EFB5-4039-BE2B-1C750C6E50FB}" type="presOf" srcId="{CE31BEE4-109A-4DC7-B0C9-F9686BBE75DF}" destId="{8F4A79C7-F152-405C-A528-3C156775C23C}" srcOrd="0" destOrd="0" presId="urn:microsoft.com/office/officeart/2005/8/layout/pyramid2"/>
    <dgm:cxn modelId="{68CE1E5B-E115-4CBB-B278-062BC0D2AB1B}" srcId="{F7FB050D-B448-4302-9123-57686817D6F1}" destId="{C0BFC35A-A126-4545-98C9-B3D06947F36C}" srcOrd="4" destOrd="0" parTransId="{1D9D0F20-2DDA-4E03-9B8B-D70DA886A273}" sibTransId="{45859BC7-4B10-44FB-855F-96FE70F18C10}"/>
    <dgm:cxn modelId="{A69B0388-992C-407C-BDE8-DCE91750871B}" srcId="{F7FB050D-B448-4302-9123-57686817D6F1}" destId="{BDB1E0C7-B063-4E16-BE32-C3AD1C68D035}" srcOrd="10" destOrd="0" parTransId="{C7EB2542-5DDC-4211-AB1F-483DFC055BA0}" sibTransId="{5B227D86-9EC3-4C68-B583-B72DEE078107}"/>
    <dgm:cxn modelId="{D1AEE247-2D4A-4D90-A0AD-DAF552179EEC}" type="presOf" srcId="{73520325-FEFC-4057-A55B-BEDA31A13660}" destId="{DB76E651-72D0-464D-9844-7EDBF6DC5E1F}" srcOrd="0" destOrd="0" presId="urn:microsoft.com/office/officeart/2005/8/layout/pyramid2"/>
    <dgm:cxn modelId="{71D61798-531D-4CB1-8965-F4BC178A7CDD}" type="presOf" srcId="{96752C38-F0D5-4BE7-901D-9A5A4C3DC07A}" destId="{F5016D50-17AA-4ADF-B3C2-666285CDCC80}" srcOrd="0" destOrd="0" presId="urn:microsoft.com/office/officeart/2005/8/layout/pyramid2"/>
    <dgm:cxn modelId="{095F48C9-AA51-47D0-9028-5505FAC23C04}" srcId="{F7FB050D-B448-4302-9123-57686817D6F1}" destId="{BB29060A-CC0C-440C-A599-1AAC36EB3FD1}" srcOrd="2" destOrd="0" parTransId="{912958EE-8550-4EC5-8746-E2FCA914D650}" sibTransId="{7F4B268A-8A10-4FBC-B184-7AE7868EB1CB}"/>
    <dgm:cxn modelId="{14B9459D-19B2-4905-B1CB-C07C849D2BA1}" srcId="{F7FB050D-B448-4302-9123-57686817D6F1}" destId="{BE3A058E-9995-4EAD-927F-7832CB59490B}" srcOrd="6" destOrd="0" parTransId="{D705C095-BB6F-4831-B83A-7B297A23992F}" sibTransId="{AA5461B9-6426-475D-BEA2-291C6DA141BF}"/>
    <dgm:cxn modelId="{86998552-56E6-4EC6-99AC-AA1A46FE07BB}" srcId="{F7FB050D-B448-4302-9123-57686817D6F1}" destId="{27F313A7-8FA4-4FA9-B6FD-DFD9D524C0D1}" srcOrd="9" destOrd="0" parTransId="{9EF12273-4F17-400C-8CDE-0E96C90015E7}" sibTransId="{F2C17425-EF78-44A8-A21C-FAB9263EF05E}"/>
    <dgm:cxn modelId="{64F7C37C-539D-4845-B662-397529069C3C}" srcId="{F7FB050D-B448-4302-9123-57686817D6F1}" destId="{73520325-FEFC-4057-A55B-BEDA31A13660}" srcOrd="0" destOrd="0" parTransId="{A3EB879E-9686-4BB1-8B4C-5316D3C3866A}" sibTransId="{626FF787-4B8D-428E-B98F-4F5C969EAB5A}"/>
    <dgm:cxn modelId="{50D29470-6C91-47F8-9FAC-C57896D8BE35}" type="presOf" srcId="{45CF1910-69F4-490C-96C6-27A9D9AB9B71}" destId="{4BD20EFC-6509-4311-9CB9-7636C33D119E}" srcOrd="0" destOrd="0" presId="urn:microsoft.com/office/officeart/2005/8/layout/pyramid2"/>
    <dgm:cxn modelId="{20B71593-DDAE-4BE1-9229-CA9261804D7F}" type="presOf" srcId="{BE3A058E-9995-4EAD-927F-7832CB59490B}" destId="{F48A5AEA-4C1D-46A0-9F2B-2D084437BC3E}" srcOrd="0" destOrd="0" presId="urn:microsoft.com/office/officeart/2005/8/layout/pyramid2"/>
    <dgm:cxn modelId="{EA74CA6D-E2DF-4411-AD00-40D25ACF9783}" type="presOf" srcId="{27F313A7-8FA4-4FA9-B6FD-DFD9D524C0D1}" destId="{65C7F65E-8D91-440C-86B9-DC4FE69AEE82}" srcOrd="0" destOrd="0" presId="urn:microsoft.com/office/officeart/2005/8/layout/pyramid2"/>
    <dgm:cxn modelId="{4F307AE4-7D57-4563-A9FF-C888BE963260}" type="presOf" srcId="{F7FB050D-B448-4302-9123-57686817D6F1}" destId="{3E42B474-60DB-4942-AAA3-16E40FA71A91}" srcOrd="0" destOrd="0" presId="urn:microsoft.com/office/officeart/2005/8/layout/pyramid2"/>
    <dgm:cxn modelId="{8745B53B-4994-4BB2-ADFE-B79E5FD2AD6C}" srcId="{F7FB050D-B448-4302-9123-57686817D6F1}" destId="{45CF1910-69F4-490C-96C6-27A9D9AB9B71}" srcOrd="1" destOrd="0" parTransId="{C521C731-087A-4C5A-91AA-1FBDE865AEE4}" sibTransId="{3983D8C0-F3D2-4021-AFB8-049D4F994D2B}"/>
    <dgm:cxn modelId="{E7E606FA-EA69-4A4D-9071-542B6191DDBE}" srcId="{F7FB050D-B448-4302-9123-57686817D6F1}" destId="{E33316CC-387D-4641-BD8F-A47329614ABC}" srcOrd="5" destOrd="0" parTransId="{0BDDBB36-3D5E-4E62-B1E1-02B12C778932}" sibTransId="{921E1D11-C189-40F0-8980-D5281323DC11}"/>
    <dgm:cxn modelId="{1FCF5053-349D-4EE9-BB7B-89F122468E2E}" type="presOf" srcId="{BDB1E0C7-B063-4E16-BE32-C3AD1C68D035}" destId="{8575347D-724C-4F87-8585-D9373D00AE02}" srcOrd="0" destOrd="0" presId="urn:microsoft.com/office/officeart/2005/8/layout/pyramid2"/>
    <dgm:cxn modelId="{75CB1807-A731-4504-AB62-DDDAF1019A97}" srcId="{F7FB050D-B448-4302-9123-57686817D6F1}" destId="{44E7C32D-EBCE-4920-8FB0-DDA62574FFB2}" srcOrd="7" destOrd="0" parTransId="{69163B3F-FF8C-4D66-89ED-A303A677134E}" sibTransId="{C4DA3C0B-8C61-4414-94FD-03BCBAE5D12B}"/>
    <dgm:cxn modelId="{A937ABB7-5A8A-4B7A-ADAF-4D9F76015049}" type="presOf" srcId="{44E7C32D-EBCE-4920-8FB0-DDA62574FFB2}" destId="{CB5AB4D8-EDF2-44CD-8EAB-826BA7C262AD}" srcOrd="0" destOrd="0" presId="urn:microsoft.com/office/officeart/2005/8/layout/pyramid2"/>
    <dgm:cxn modelId="{B635EB21-FA86-473D-B565-69F3657909E9}" type="presOf" srcId="{FF77DBFC-3860-41FA-8743-1AF577E1CA25}" destId="{128F8F78-9DBF-4978-9358-B57B2FAAA043}" srcOrd="0" destOrd="0" presId="urn:microsoft.com/office/officeart/2005/8/layout/pyramid2"/>
    <dgm:cxn modelId="{EA38825E-ACD6-4CEB-BA72-B1A1B141E241}" type="presOf" srcId="{BB29060A-CC0C-440C-A599-1AAC36EB3FD1}" destId="{124D0C5B-7F87-4864-81D4-ADA4C324A516}" srcOrd="0" destOrd="0" presId="urn:microsoft.com/office/officeart/2005/8/layout/pyramid2"/>
    <dgm:cxn modelId="{7A86DD08-67A6-42E0-BE68-559B85EA1EA8}" srcId="{F7FB050D-B448-4302-9123-57686817D6F1}" destId="{CE31BEE4-109A-4DC7-B0C9-F9686BBE75DF}" srcOrd="8" destOrd="0" parTransId="{C6809CCF-075A-4A8E-8941-AEC643E53272}" sibTransId="{2A77D9D4-08A4-4288-B610-8989AA2F32B3}"/>
    <dgm:cxn modelId="{2F07640A-31E1-4C01-8E14-4E41F5D516C6}" type="presParOf" srcId="{3E42B474-60DB-4942-AAA3-16E40FA71A91}" destId="{024BF77E-316E-418C-B9EB-4E934240FE00}" srcOrd="0" destOrd="0" presId="urn:microsoft.com/office/officeart/2005/8/layout/pyramid2"/>
    <dgm:cxn modelId="{EC5314AA-8919-427D-81AB-52ACFC95FC28}" type="presParOf" srcId="{3E42B474-60DB-4942-AAA3-16E40FA71A91}" destId="{19291738-8D11-4E8B-8898-F2F0FDC14EC9}" srcOrd="1" destOrd="0" presId="urn:microsoft.com/office/officeart/2005/8/layout/pyramid2"/>
    <dgm:cxn modelId="{CF5E71A9-1025-448E-BE13-B29DF818F90C}" type="presParOf" srcId="{19291738-8D11-4E8B-8898-F2F0FDC14EC9}" destId="{DB76E651-72D0-464D-9844-7EDBF6DC5E1F}" srcOrd="0" destOrd="0" presId="urn:microsoft.com/office/officeart/2005/8/layout/pyramid2"/>
    <dgm:cxn modelId="{FCDFB830-AB7D-48DF-BB67-EAE2B1870269}" type="presParOf" srcId="{19291738-8D11-4E8B-8898-F2F0FDC14EC9}" destId="{0C012F32-21A7-4E73-B6D0-930B6AF9B77A}" srcOrd="1" destOrd="0" presId="urn:microsoft.com/office/officeart/2005/8/layout/pyramid2"/>
    <dgm:cxn modelId="{675C0B93-3C51-4493-B40E-A76351963D6B}" type="presParOf" srcId="{19291738-8D11-4E8B-8898-F2F0FDC14EC9}" destId="{4BD20EFC-6509-4311-9CB9-7636C33D119E}" srcOrd="2" destOrd="0" presId="urn:microsoft.com/office/officeart/2005/8/layout/pyramid2"/>
    <dgm:cxn modelId="{A62D1D03-6A24-48EA-B8A1-615B991D80C0}" type="presParOf" srcId="{19291738-8D11-4E8B-8898-F2F0FDC14EC9}" destId="{D4322680-B403-4C1B-B235-BADBC74C7751}" srcOrd="3" destOrd="0" presId="urn:microsoft.com/office/officeart/2005/8/layout/pyramid2"/>
    <dgm:cxn modelId="{3F8FFD4A-135D-4B3D-B655-64C2FF750917}" type="presParOf" srcId="{19291738-8D11-4E8B-8898-F2F0FDC14EC9}" destId="{124D0C5B-7F87-4864-81D4-ADA4C324A516}" srcOrd="4" destOrd="0" presId="urn:microsoft.com/office/officeart/2005/8/layout/pyramid2"/>
    <dgm:cxn modelId="{E4A0FB77-7DB5-450C-B335-E4A13BE241B5}" type="presParOf" srcId="{19291738-8D11-4E8B-8898-F2F0FDC14EC9}" destId="{3BAFDD73-2C5A-4F47-AADE-7DE701585322}" srcOrd="5" destOrd="0" presId="urn:microsoft.com/office/officeart/2005/8/layout/pyramid2"/>
    <dgm:cxn modelId="{D591037A-E853-401F-9C1A-C0612A265017}" type="presParOf" srcId="{19291738-8D11-4E8B-8898-F2F0FDC14EC9}" destId="{F5016D50-17AA-4ADF-B3C2-666285CDCC80}" srcOrd="6" destOrd="0" presId="urn:microsoft.com/office/officeart/2005/8/layout/pyramid2"/>
    <dgm:cxn modelId="{3794FF73-E0DA-4265-9A31-9D1E2E15250E}" type="presParOf" srcId="{19291738-8D11-4E8B-8898-F2F0FDC14EC9}" destId="{625CF874-C788-4A71-83C2-D97F5F91B67C}" srcOrd="7" destOrd="0" presId="urn:microsoft.com/office/officeart/2005/8/layout/pyramid2"/>
    <dgm:cxn modelId="{E4E68AD6-9FF6-442E-9F3D-F78E7811BDFE}" type="presParOf" srcId="{19291738-8D11-4E8B-8898-F2F0FDC14EC9}" destId="{010D4775-0FF6-474F-B867-023FAE50C218}" srcOrd="8" destOrd="0" presId="urn:microsoft.com/office/officeart/2005/8/layout/pyramid2"/>
    <dgm:cxn modelId="{D162B567-3B97-4F75-BE70-953A2AC7F242}" type="presParOf" srcId="{19291738-8D11-4E8B-8898-F2F0FDC14EC9}" destId="{33E35042-BF67-4A7D-92B0-DABAA1E440E7}" srcOrd="9" destOrd="0" presId="urn:microsoft.com/office/officeart/2005/8/layout/pyramid2"/>
    <dgm:cxn modelId="{DF1F9A11-3B26-4CA4-B3F5-4970FE253A74}" type="presParOf" srcId="{19291738-8D11-4E8B-8898-F2F0FDC14EC9}" destId="{D54E3D3D-9D27-4886-849B-0227D060918D}" srcOrd="10" destOrd="0" presId="urn:microsoft.com/office/officeart/2005/8/layout/pyramid2"/>
    <dgm:cxn modelId="{AE563646-7261-4FE3-8421-BF4699191E71}" type="presParOf" srcId="{19291738-8D11-4E8B-8898-F2F0FDC14EC9}" destId="{237C766D-9BB2-40DB-BF22-159B556618B5}" srcOrd="11" destOrd="0" presId="urn:microsoft.com/office/officeart/2005/8/layout/pyramid2"/>
    <dgm:cxn modelId="{B68BBAAE-9225-4B94-9A92-DB0841B883EE}" type="presParOf" srcId="{19291738-8D11-4E8B-8898-F2F0FDC14EC9}" destId="{F48A5AEA-4C1D-46A0-9F2B-2D084437BC3E}" srcOrd="12" destOrd="0" presId="urn:microsoft.com/office/officeart/2005/8/layout/pyramid2"/>
    <dgm:cxn modelId="{B8E38CE8-A2EC-4458-9DB7-1AA6F5E336EA}" type="presParOf" srcId="{19291738-8D11-4E8B-8898-F2F0FDC14EC9}" destId="{A648B3AB-A433-400D-A644-DDC2BB3AB687}" srcOrd="13" destOrd="0" presId="urn:microsoft.com/office/officeart/2005/8/layout/pyramid2"/>
    <dgm:cxn modelId="{19E9CC67-E69E-4D69-851E-1254EDEACC4D}" type="presParOf" srcId="{19291738-8D11-4E8B-8898-F2F0FDC14EC9}" destId="{CB5AB4D8-EDF2-44CD-8EAB-826BA7C262AD}" srcOrd="14" destOrd="0" presId="urn:microsoft.com/office/officeart/2005/8/layout/pyramid2"/>
    <dgm:cxn modelId="{F2D02E6F-23C7-4E0A-81A6-70FCFB27EC49}" type="presParOf" srcId="{19291738-8D11-4E8B-8898-F2F0FDC14EC9}" destId="{3F4D0C75-292B-4CD4-B085-0399A6642A14}" srcOrd="15" destOrd="0" presId="urn:microsoft.com/office/officeart/2005/8/layout/pyramid2"/>
    <dgm:cxn modelId="{79055C52-182F-46D7-B3DD-26C5838027F4}" type="presParOf" srcId="{19291738-8D11-4E8B-8898-F2F0FDC14EC9}" destId="{8F4A79C7-F152-405C-A528-3C156775C23C}" srcOrd="16" destOrd="0" presId="urn:microsoft.com/office/officeart/2005/8/layout/pyramid2"/>
    <dgm:cxn modelId="{9D816D65-0F2F-4281-9746-27974C3F6FCF}" type="presParOf" srcId="{19291738-8D11-4E8B-8898-F2F0FDC14EC9}" destId="{A0F14ECB-A747-428B-834A-0F25F1CACC4C}" srcOrd="17" destOrd="0" presId="urn:microsoft.com/office/officeart/2005/8/layout/pyramid2"/>
    <dgm:cxn modelId="{B44F529F-E8AF-47F0-8085-C6CB7796681D}" type="presParOf" srcId="{19291738-8D11-4E8B-8898-F2F0FDC14EC9}" destId="{65C7F65E-8D91-440C-86B9-DC4FE69AEE82}" srcOrd="18" destOrd="0" presId="urn:microsoft.com/office/officeart/2005/8/layout/pyramid2"/>
    <dgm:cxn modelId="{9598FC5A-48D9-445C-90D1-6D8E6A480861}" type="presParOf" srcId="{19291738-8D11-4E8B-8898-F2F0FDC14EC9}" destId="{2CF9F213-FBC1-4355-BD65-3BD4657D17B9}" srcOrd="19" destOrd="0" presId="urn:microsoft.com/office/officeart/2005/8/layout/pyramid2"/>
    <dgm:cxn modelId="{FD09A24D-9F15-4240-A8D3-6BF07ED60418}" type="presParOf" srcId="{19291738-8D11-4E8B-8898-F2F0FDC14EC9}" destId="{8575347D-724C-4F87-8585-D9373D00AE02}" srcOrd="20" destOrd="0" presId="urn:microsoft.com/office/officeart/2005/8/layout/pyramid2"/>
    <dgm:cxn modelId="{D3384F87-A081-403E-BA7C-434A84A3BAB7}" type="presParOf" srcId="{19291738-8D11-4E8B-8898-F2F0FDC14EC9}" destId="{2C1F8628-B64F-4051-81D0-1EDFBA58145A}" srcOrd="21" destOrd="0" presId="urn:microsoft.com/office/officeart/2005/8/layout/pyramid2"/>
    <dgm:cxn modelId="{8A4591FB-4F2E-4EA0-B556-7E7F4348D856}" type="presParOf" srcId="{19291738-8D11-4E8B-8898-F2F0FDC14EC9}" destId="{128F8F78-9DBF-4978-9358-B57B2FAAA043}" srcOrd="22" destOrd="0" presId="urn:microsoft.com/office/officeart/2005/8/layout/pyramid2"/>
    <dgm:cxn modelId="{624204E8-EC06-4C64-B1F0-894EB0B48036}" type="presParOf" srcId="{19291738-8D11-4E8B-8898-F2F0FDC14EC9}" destId="{332555A7-4AF4-44C1-BA73-499CE2FCD06A}" srcOrd="23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30144B7-8414-4BCA-BC3B-01604F11750C}" type="doc">
      <dgm:prSet loTypeId="urn:microsoft.com/office/officeart/2005/8/layout/vList5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25B4D9C-A761-4C17-8036-445D3828FBF9}">
      <dgm:prSet phldrT="[Текст]" custT="1"/>
      <dgm:spPr/>
      <dgm:t>
        <a:bodyPr/>
        <a:lstStyle/>
        <a:p>
          <a:r>
            <a:rPr lang="ru-RU" sz="2000" b="1" dirty="0" smtClean="0"/>
            <a:t>Педагогическое сопровождение экзистенционального выбора</a:t>
          </a:r>
          <a:endParaRPr lang="ru-RU" sz="2000" b="1" dirty="0"/>
        </a:p>
      </dgm:t>
    </dgm:pt>
    <dgm:pt modelId="{A1FF473B-1176-4B66-A2D1-7CBDD5673D73}" type="parTrans" cxnId="{E418478C-544C-4301-A5EE-40577F079CE8}">
      <dgm:prSet/>
      <dgm:spPr/>
      <dgm:t>
        <a:bodyPr/>
        <a:lstStyle/>
        <a:p>
          <a:endParaRPr lang="ru-RU"/>
        </a:p>
      </dgm:t>
    </dgm:pt>
    <dgm:pt modelId="{427A382C-7813-4F18-A8EA-17E244AF6B67}" type="sibTrans" cxnId="{E418478C-544C-4301-A5EE-40577F079CE8}">
      <dgm:prSet/>
      <dgm:spPr/>
      <dgm:t>
        <a:bodyPr/>
        <a:lstStyle/>
        <a:p>
          <a:endParaRPr lang="ru-RU"/>
        </a:p>
      </dgm:t>
    </dgm:pt>
    <dgm:pt modelId="{F89CEB97-F53A-4882-91D1-BCAD4910B0CC}">
      <dgm:prSet phldrT="[Текст]"/>
      <dgm:spPr/>
      <dgm:t>
        <a:bodyPr/>
        <a:lstStyle/>
        <a:p>
          <a:r>
            <a:rPr lang="ru-RU" b="1" dirty="0" smtClean="0"/>
            <a:t>Каким мне быть?</a:t>
          </a:r>
          <a:endParaRPr lang="ru-RU" b="1" dirty="0"/>
        </a:p>
      </dgm:t>
    </dgm:pt>
    <dgm:pt modelId="{40C1C851-3E93-4F05-B9FC-BC24B7242036}" type="parTrans" cxnId="{35940FE0-66D4-4ABC-89EB-7EACC99E8CF7}">
      <dgm:prSet/>
      <dgm:spPr/>
      <dgm:t>
        <a:bodyPr/>
        <a:lstStyle/>
        <a:p>
          <a:endParaRPr lang="ru-RU"/>
        </a:p>
      </dgm:t>
    </dgm:pt>
    <dgm:pt modelId="{F0769F8D-0700-42B2-B2FF-3899C0A49B2D}" type="sibTrans" cxnId="{35940FE0-66D4-4ABC-89EB-7EACC99E8CF7}">
      <dgm:prSet/>
      <dgm:spPr/>
      <dgm:t>
        <a:bodyPr/>
        <a:lstStyle/>
        <a:p>
          <a:endParaRPr lang="ru-RU"/>
        </a:p>
      </dgm:t>
    </dgm:pt>
    <dgm:pt modelId="{2D61D491-7BD1-41E7-BCED-9A1875B2D6A8}">
      <dgm:prSet phldrT="[Текст]"/>
      <dgm:spPr/>
      <dgm:t>
        <a:bodyPr/>
        <a:lstStyle/>
        <a:p>
          <a:r>
            <a:rPr lang="ru-RU" b="1" dirty="0" smtClean="0"/>
            <a:t>Каким должен быть проект моей жизни?</a:t>
          </a:r>
          <a:endParaRPr lang="ru-RU" b="1" dirty="0"/>
        </a:p>
      </dgm:t>
    </dgm:pt>
    <dgm:pt modelId="{90B47B12-91FA-4621-8662-5EC6E87EB47C}" type="parTrans" cxnId="{79474E9A-EE5A-4610-BBD1-C52377E2D814}">
      <dgm:prSet/>
      <dgm:spPr/>
      <dgm:t>
        <a:bodyPr/>
        <a:lstStyle/>
        <a:p>
          <a:endParaRPr lang="ru-RU"/>
        </a:p>
      </dgm:t>
    </dgm:pt>
    <dgm:pt modelId="{7DAAB81C-E65D-482C-BD33-5584FDF3D231}" type="sibTrans" cxnId="{79474E9A-EE5A-4610-BBD1-C52377E2D814}">
      <dgm:prSet/>
      <dgm:spPr/>
      <dgm:t>
        <a:bodyPr/>
        <a:lstStyle/>
        <a:p>
          <a:endParaRPr lang="ru-RU"/>
        </a:p>
      </dgm:t>
    </dgm:pt>
    <dgm:pt modelId="{32416D1B-9D5A-422E-97A3-C281D553DECE}">
      <dgm:prSet phldrT="[Текст]" custT="1"/>
      <dgm:spPr/>
      <dgm:t>
        <a:bodyPr/>
        <a:lstStyle/>
        <a:p>
          <a:r>
            <a:rPr lang="ru-RU" sz="2000" b="1" dirty="0" smtClean="0"/>
            <a:t>Педагогическое сопровождение социального выбора</a:t>
          </a:r>
          <a:endParaRPr lang="ru-RU" sz="2000" b="1" dirty="0"/>
        </a:p>
      </dgm:t>
    </dgm:pt>
    <dgm:pt modelId="{F0A09880-7D38-4FCA-8E0D-A0900C6C5E39}" type="parTrans" cxnId="{07DA43CD-6647-4E72-B16C-4717F6F0DDFE}">
      <dgm:prSet/>
      <dgm:spPr/>
      <dgm:t>
        <a:bodyPr/>
        <a:lstStyle/>
        <a:p>
          <a:endParaRPr lang="ru-RU"/>
        </a:p>
      </dgm:t>
    </dgm:pt>
    <dgm:pt modelId="{D53B9884-B22F-4584-9171-401260184786}" type="sibTrans" cxnId="{07DA43CD-6647-4E72-B16C-4717F6F0DDFE}">
      <dgm:prSet/>
      <dgm:spPr/>
      <dgm:t>
        <a:bodyPr/>
        <a:lstStyle/>
        <a:p>
          <a:endParaRPr lang="ru-RU"/>
        </a:p>
      </dgm:t>
    </dgm:pt>
    <dgm:pt modelId="{57785DCA-8CA0-4B8C-98D7-83C3E03B4308}">
      <dgm:prSet phldrT="[Текст]"/>
      <dgm:spPr/>
      <dgm:t>
        <a:bodyPr/>
        <a:lstStyle/>
        <a:p>
          <a:r>
            <a:rPr lang="ru-RU" b="1" dirty="0" smtClean="0"/>
            <a:t>С кем быть, как строить отношения с людьми?</a:t>
          </a:r>
          <a:endParaRPr lang="ru-RU" b="1" dirty="0"/>
        </a:p>
      </dgm:t>
    </dgm:pt>
    <dgm:pt modelId="{CB34B0B1-6EB0-459A-B582-DE527AA24F5F}" type="parTrans" cxnId="{0F20E91B-C26C-44F7-9BC9-01E535DC4E50}">
      <dgm:prSet/>
      <dgm:spPr/>
      <dgm:t>
        <a:bodyPr/>
        <a:lstStyle/>
        <a:p>
          <a:endParaRPr lang="ru-RU"/>
        </a:p>
      </dgm:t>
    </dgm:pt>
    <dgm:pt modelId="{066DB4BB-0A49-4A33-B5BE-EFFBBA8DB284}" type="sibTrans" cxnId="{0F20E91B-C26C-44F7-9BC9-01E535DC4E50}">
      <dgm:prSet/>
      <dgm:spPr/>
      <dgm:t>
        <a:bodyPr/>
        <a:lstStyle/>
        <a:p>
          <a:endParaRPr lang="ru-RU"/>
        </a:p>
      </dgm:t>
    </dgm:pt>
    <dgm:pt modelId="{BEDF6339-138B-4C22-BC94-DE5C03DF1949}">
      <dgm:prSet phldrT="[Текст]"/>
      <dgm:spPr/>
      <dgm:t>
        <a:bodyPr/>
        <a:lstStyle/>
        <a:p>
          <a:r>
            <a:rPr lang="ru-RU" b="1" dirty="0" smtClean="0"/>
            <a:t>Как обеспечить своё участие в улучшении окружающей жизни?</a:t>
          </a:r>
          <a:endParaRPr lang="ru-RU" b="1" dirty="0"/>
        </a:p>
      </dgm:t>
    </dgm:pt>
    <dgm:pt modelId="{156EFC01-A99E-415D-A585-4E134D8E701A}" type="parTrans" cxnId="{E572276D-871F-4586-831B-9CC988A1DD0E}">
      <dgm:prSet/>
      <dgm:spPr/>
      <dgm:t>
        <a:bodyPr/>
        <a:lstStyle/>
        <a:p>
          <a:endParaRPr lang="ru-RU"/>
        </a:p>
      </dgm:t>
    </dgm:pt>
    <dgm:pt modelId="{5C8466DA-C71B-434E-98C7-EF8AE41DC4AC}" type="sibTrans" cxnId="{E572276D-871F-4586-831B-9CC988A1DD0E}">
      <dgm:prSet/>
      <dgm:spPr/>
      <dgm:t>
        <a:bodyPr/>
        <a:lstStyle/>
        <a:p>
          <a:endParaRPr lang="ru-RU"/>
        </a:p>
      </dgm:t>
    </dgm:pt>
    <dgm:pt modelId="{E724BE8E-89D0-4C7E-B7DD-A58706DF0662}">
      <dgm:prSet phldrT="[Текст]" custT="1"/>
      <dgm:spPr/>
      <dgm:t>
        <a:bodyPr/>
        <a:lstStyle/>
        <a:p>
          <a:r>
            <a:rPr lang="ru-RU" sz="2000" b="1" dirty="0" smtClean="0"/>
            <a:t>Педагогическое сопровождение профессионального выбора</a:t>
          </a:r>
          <a:endParaRPr lang="ru-RU" sz="2000" b="1" dirty="0"/>
        </a:p>
      </dgm:t>
    </dgm:pt>
    <dgm:pt modelId="{683883E4-CE9D-467B-9A82-4DFA4D664352}" type="parTrans" cxnId="{67EDC7C7-4D1C-4534-9CF4-2E796BD46499}">
      <dgm:prSet/>
      <dgm:spPr/>
      <dgm:t>
        <a:bodyPr/>
        <a:lstStyle/>
        <a:p>
          <a:endParaRPr lang="ru-RU"/>
        </a:p>
      </dgm:t>
    </dgm:pt>
    <dgm:pt modelId="{073B3036-7D6D-4C38-B7FC-1D9FCEE241B1}" type="sibTrans" cxnId="{67EDC7C7-4D1C-4534-9CF4-2E796BD46499}">
      <dgm:prSet/>
      <dgm:spPr/>
      <dgm:t>
        <a:bodyPr/>
        <a:lstStyle/>
        <a:p>
          <a:endParaRPr lang="ru-RU"/>
        </a:p>
      </dgm:t>
    </dgm:pt>
    <dgm:pt modelId="{86695DED-5264-49E1-930A-80BD6586BC0D}">
      <dgm:prSet phldrT="[Текст]"/>
      <dgm:spPr/>
      <dgm:t>
        <a:bodyPr/>
        <a:lstStyle/>
        <a:p>
          <a:r>
            <a:rPr lang="ru-RU" b="1" smtClean="0"/>
            <a:t>Кем быть?</a:t>
          </a:r>
          <a:endParaRPr lang="ru-RU" b="1" dirty="0"/>
        </a:p>
      </dgm:t>
    </dgm:pt>
    <dgm:pt modelId="{2B05FB83-1496-488B-A74D-A4F194070A67}" type="parTrans" cxnId="{E38B8A73-FABA-4F41-9548-55B1859BFCDA}">
      <dgm:prSet/>
      <dgm:spPr/>
      <dgm:t>
        <a:bodyPr/>
        <a:lstStyle/>
        <a:p>
          <a:endParaRPr lang="ru-RU"/>
        </a:p>
      </dgm:t>
    </dgm:pt>
    <dgm:pt modelId="{BB2565A9-D400-4081-81A0-1E0A5DF315D0}" type="sibTrans" cxnId="{E38B8A73-FABA-4F41-9548-55B1859BFCDA}">
      <dgm:prSet/>
      <dgm:spPr/>
      <dgm:t>
        <a:bodyPr/>
        <a:lstStyle/>
        <a:p>
          <a:endParaRPr lang="ru-RU"/>
        </a:p>
      </dgm:t>
    </dgm:pt>
    <dgm:pt modelId="{763B1B0F-5F7B-4795-92CB-0F9A4EA5D160}">
      <dgm:prSet phldrT="[Текст]"/>
      <dgm:spPr/>
      <dgm:t>
        <a:bodyPr/>
        <a:lstStyle/>
        <a:p>
          <a:r>
            <a:rPr lang="ru-RU" b="1" dirty="0" smtClean="0"/>
            <a:t>Какую сферу профессиональной деятельности выбрать?</a:t>
          </a:r>
          <a:endParaRPr lang="ru-RU" b="1" dirty="0"/>
        </a:p>
      </dgm:t>
    </dgm:pt>
    <dgm:pt modelId="{8BE631F2-533D-41E4-ADA0-82A951176DE2}" type="parTrans" cxnId="{4ED753CE-F220-4498-833F-74A93654FEDE}">
      <dgm:prSet/>
      <dgm:spPr/>
      <dgm:t>
        <a:bodyPr/>
        <a:lstStyle/>
        <a:p>
          <a:endParaRPr lang="ru-RU"/>
        </a:p>
      </dgm:t>
    </dgm:pt>
    <dgm:pt modelId="{86A0C473-1F4F-4F35-B459-8941B6B91B7E}" type="sibTrans" cxnId="{4ED753CE-F220-4498-833F-74A93654FEDE}">
      <dgm:prSet/>
      <dgm:spPr/>
      <dgm:t>
        <a:bodyPr/>
        <a:lstStyle/>
        <a:p>
          <a:endParaRPr lang="ru-RU"/>
        </a:p>
      </dgm:t>
    </dgm:pt>
    <dgm:pt modelId="{E8710E6E-272D-4FE3-AA2E-84B62BE95607}">
      <dgm:prSet/>
      <dgm:spPr/>
      <dgm:t>
        <a:bodyPr/>
        <a:lstStyle/>
        <a:p>
          <a:r>
            <a:rPr lang="ru-RU" b="1" dirty="0" smtClean="0"/>
            <a:t>Что такое красота жизни и искусства?</a:t>
          </a:r>
          <a:endParaRPr lang="ru-RU" b="1" dirty="0"/>
        </a:p>
      </dgm:t>
    </dgm:pt>
    <dgm:pt modelId="{236C3E23-D115-481B-AB1A-03F8EE27647F}" type="parTrans" cxnId="{C003CBD7-640E-4E21-8601-E332E2C8B710}">
      <dgm:prSet/>
      <dgm:spPr/>
      <dgm:t>
        <a:bodyPr/>
        <a:lstStyle/>
        <a:p>
          <a:endParaRPr lang="ru-RU"/>
        </a:p>
      </dgm:t>
    </dgm:pt>
    <dgm:pt modelId="{B907DC9A-1DE0-4BDC-B309-DACEEBC4648C}" type="sibTrans" cxnId="{C003CBD7-640E-4E21-8601-E332E2C8B710}">
      <dgm:prSet/>
      <dgm:spPr/>
      <dgm:t>
        <a:bodyPr/>
        <a:lstStyle/>
        <a:p>
          <a:endParaRPr lang="ru-RU"/>
        </a:p>
      </dgm:t>
    </dgm:pt>
    <dgm:pt modelId="{0427518A-E57B-4FB9-ACDF-645107D6E5A5}">
      <dgm:prSet custT="1"/>
      <dgm:spPr/>
      <dgm:t>
        <a:bodyPr/>
        <a:lstStyle/>
        <a:p>
          <a:r>
            <a:rPr lang="ru-RU" sz="1800" b="1" dirty="0" smtClean="0"/>
            <a:t>Педагогическое сопровождение овладения ребёнком нормами общественной жизни и культуры</a:t>
          </a:r>
          <a:endParaRPr lang="ru-RU" sz="1800" b="1" dirty="0"/>
        </a:p>
      </dgm:t>
    </dgm:pt>
    <dgm:pt modelId="{4ABC2E0F-CF94-48BE-9A3B-E9B7CEDCFF8C}" type="parTrans" cxnId="{369E2914-541B-40D7-A96B-BB7EC61F086B}">
      <dgm:prSet/>
      <dgm:spPr/>
      <dgm:t>
        <a:bodyPr/>
        <a:lstStyle/>
        <a:p>
          <a:endParaRPr lang="ru-RU"/>
        </a:p>
      </dgm:t>
    </dgm:pt>
    <dgm:pt modelId="{04416C1E-4B28-47C9-99A6-E6B9FD71803C}" type="sibTrans" cxnId="{369E2914-541B-40D7-A96B-BB7EC61F086B}">
      <dgm:prSet/>
      <dgm:spPr/>
      <dgm:t>
        <a:bodyPr/>
        <a:lstStyle/>
        <a:p>
          <a:endParaRPr lang="ru-RU"/>
        </a:p>
      </dgm:t>
    </dgm:pt>
    <dgm:pt modelId="{11D6FECE-6F44-4F6E-9057-39544DAFCDA0}" type="pres">
      <dgm:prSet presAssocID="{F30144B7-8414-4BCA-BC3B-01604F11750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B0A1196-4579-4524-9DED-F3A31E522A77}" type="pres">
      <dgm:prSet presAssocID="{A25B4D9C-A761-4C17-8036-445D3828FBF9}" presName="linNode" presStyleCnt="0"/>
      <dgm:spPr/>
      <dgm:t>
        <a:bodyPr/>
        <a:lstStyle/>
        <a:p>
          <a:endParaRPr lang="ru-RU"/>
        </a:p>
      </dgm:t>
    </dgm:pt>
    <dgm:pt modelId="{F41D15D7-B0D7-4C6B-AE77-3D09BAD8C1B4}" type="pres">
      <dgm:prSet presAssocID="{A25B4D9C-A761-4C17-8036-445D3828FBF9}" presName="parentText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ADCF4D-89BE-47A9-B516-E7F8CD092ED0}" type="pres">
      <dgm:prSet presAssocID="{A25B4D9C-A761-4C17-8036-445D3828FBF9}" presName="descendantText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F46302-F054-4483-8896-C0CC7AE37E0E}" type="pres">
      <dgm:prSet presAssocID="{427A382C-7813-4F18-A8EA-17E244AF6B67}" presName="sp" presStyleCnt="0"/>
      <dgm:spPr/>
      <dgm:t>
        <a:bodyPr/>
        <a:lstStyle/>
        <a:p>
          <a:endParaRPr lang="ru-RU"/>
        </a:p>
      </dgm:t>
    </dgm:pt>
    <dgm:pt modelId="{D6CC3369-00D1-4ABF-BD49-F45521C3C043}" type="pres">
      <dgm:prSet presAssocID="{32416D1B-9D5A-422E-97A3-C281D553DECE}" presName="linNode" presStyleCnt="0"/>
      <dgm:spPr/>
      <dgm:t>
        <a:bodyPr/>
        <a:lstStyle/>
        <a:p>
          <a:endParaRPr lang="ru-RU"/>
        </a:p>
      </dgm:t>
    </dgm:pt>
    <dgm:pt modelId="{F829EED3-8368-4B87-AB66-072B10661ACD}" type="pres">
      <dgm:prSet presAssocID="{32416D1B-9D5A-422E-97A3-C281D553DECE}" presName="parentText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4C3C17-6ABF-48CC-86B4-1FE65EBA5607}" type="pres">
      <dgm:prSet presAssocID="{32416D1B-9D5A-422E-97A3-C281D553DECE}" presName="descendantText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8C5C08-456E-4B28-A818-CBD9EF8E96B6}" type="pres">
      <dgm:prSet presAssocID="{D53B9884-B22F-4584-9171-401260184786}" presName="sp" presStyleCnt="0"/>
      <dgm:spPr/>
      <dgm:t>
        <a:bodyPr/>
        <a:lstStyle/>
        <a:p>
          <a:endParaRPr lang="ru-RU"/>
        </a:p>
      </dgm:t>
    </dgm:pt>
    <dgm:pt modelId="{731776A3-8A88-4AEE-9902-A0A623F36612}" type="pres">
      <dgm:prSet presAssocID="{E724BE8E-89D0-4C7E-B7DD-A58706DF0662}" presName="linNode" presStyleCnt="0"/>
      <dgm:spPr/>
      <dgm:t>
        <a:bodyPr/>
        <a:lstStyle/>
        <a:p>
          <a:endParaRPr lang="ru-RU"/>
        </a:p>
      </dgm:t>
    </dgm:pt>
    <dgm:pt modelId="{BE48A895-B1C8-434F-8304-8C4A63B33047}" type="pres">
      <dgm:prSet presAssocID="{E724BE8E-89D0-4C7E-B7DD-A58706DF0662}" presName="parentText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7FB754-E8C3-4EF4-BDF0-0E624CCA3D52}" type="pres">
      <dgm:prSet presAssocID="{E724BE8E-89D0-4C7E-B7DD-A58706DF0662}" presName="descendantText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991B07-F19E-4B90-A62E-428D049C9B19}" type="pres">
      <dgm:prSet presAssocID="{073B3036-7D6D-4C38-B7FC-1D9FCEE241B1}" presName="sp" presStyleCnt="0"/>
      <dgm:spPr/>
      <dgm:t>
        <a:bodyPr/>
        <a:lstStyle/>
        <a:p>
          <a:endParaRPr lang="ru-RU"/>
        </a:p>
      </dgm:t>
    </dgm:pt>
    <dgm:pt modelId="{AC3DB4FE-44C6-4B62-9EC0-D085A63228B5}" type="pres">
      <dgm:prSet presAssocID="{0427518A-E57B-4FB9-ACDF-645107D6E5A5}" presName="linNode" presStyleCnt="0"/>
      <dgm:spPr/>
      <dgm:t>
        <a:bodyPr/>
        <a:lstStyle/>
        <a:p>
          <a:endParaRPr lang="ru-RU"/>
        </a:p>
      </dgm:t>
    </dgm:pt>
    <dgm:pt modelId="{57213D97-66C4-47F4-85ED-1BD3A00EABE3}" type="pres">
      <dgm:prSet presAssocID="{0427518A-E57B-4FB9-ACDF-645107D6E5A5}" presName="parentText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B177FB-9F7C-42E1-8EC3-F6CB58C5C7B0}" type="pres">
      <dgm:prSet presAssocID="{0427518A-E57B-4FB9-ACDF-645107D6E5A5}" presName="descendantText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0610B62-9E1E-41AB-84A6-B10B7F92AAA3}" type="presOf" srcId="{F89CEB97-F53A-4882-91D1-BCAD4910B0CC}" destId="{6DADCF4D-89BE-47A9-B516-E7F8CD092ED0}" srcOrd="0" destOrd="0" presId="urn:microsoft.com/office/officeart/2005/8/layout/vList5"/>
    <dgm:cxn modelId="{369E2914-541B-40D7-A96B-BB7EC61F086B}" srcId="{F30144B7-8414-4BCA-BC3B-01604F11750C}" destId="{0427518A-E57B-4FB9-ACDF-645107D6E5A5}" srcOrd="3" destOrd="0" parTransId="{4ABC2E0F-CF94-48BE-9A3B-E9B7CEDCFF8C}" sibTransId="{04416C1E-4B28-47C9-99A6-E6B9FD71803C}"/>
    <dgm:cxn modelId="{E418478C-544C-4301-A5EE-40577F079CE8}" srcId="{F30144B7-8414-4BCA-BC3B-01604F11750C}" destId="{A25B4D9C-A761-4C17-8036-445D3828FBF9}" srcOrd="0" destOrd="0" parTransId="{A1FF473B-1176-4B66-A2D1-7CBDD5673D73}" sibTransId="{427A382C-7813-4F18-A8EA-17E244AF6B67}"/>
    <dgm:cxn modelId="{9D3DCCA5-BF7D-419C-8078-FD5569375024}" type="presOf" srcId="{E8710E6E-272D-4FE3-AA2E-84B62BE95607}" destId="{D9B177FB-9F7C-42E1-8EC3-F6CB58C5C7B0}" srcOrd="0" destOrd="0" presId="urn:microsoft.com/office/officeart/2005/8/layout/vList5"/>
    <dgm:cxn modelId="{C003CBD7-640E-4E21-8601-E332E2C8B710}" srcId="{0427518A-E57B-4FB9-ACDF-645107D6E5A5}" destId="{E8710E6E-272D-4FE3-AA2E-84B62BE95607}" srcOrd="0" destOrd="0" parTransId="{236C3E23-D115-481B-AB1A-03F8EE27647F}" sibTransId="{B907DC9A-1DE0-4BDC-B309-DACEEBC4648C}"/>
    <dgm:cxn modelId="{1A93E961-1D1E-4651-9F77-9930AAE6C3AA}" type="presOf" srcId="{A25B4D9C-A761-4C17-8036-445D3828FBF9}" destId="{F41D15D7-B0D7-4C6B-AE77-3D09BAD8C1B4}" srcOrd="0" destOrd="0" presId="urn:microsoft.com/office/officeart/2005/8/layout/vList5"/>
    <dgm:cxn modelId="{07DA43CD-6647-4E72-B16C-4717F6F0DDFE}" srcId="{F30144B7-8414-4BCA-BC3B-01604F11750C}" destId="{32416D1B-9D5A-422E-97A3-C281D553DECE}" srcOrd="1" destOrd="0" parTransId="{F0A09880-7D38-4FCA-8E0D-A0900C6C5E39}" sibTransId="{D53B9884-B22F-4584-9171-401260184786}"/>
    <dgm:cxn modelId="{67EDC7C7-4D1C-4534-9CF4-2E796BD46499}" srcId="{F30144B7-8414-4BCA-BC3B-01604F11750C}" destId="{E724BE8E-89D0-4C7E-B7DD-A58706DF0662}" srcOrd="2" destOrd="0" parTransId="{683883E4-CE9D-467B-9A82-4DFA4D664352}" sibTransId="{073B3036-7D6D-4C38-B7FC-1D9FCEE241B1}"/>
    <dgm:cxn modelId="{EBA27821-7C92-4625-A335-4906A7C24761}" type="presOf" srcId="{32416D1B-9D5A-422E-97A3-C281D553DECE}" destId="{F829EED3-8368-4B87-AB66-072B10661ACD}" srcOrd="0" destOrd="0" presId="urn:microsoft.com/office/officeart/2005/8/layout/vList5"/>
    <dgm:cxn modelId="{4ED753CE-F220-4498-833F-74A93654FEDE}" srcId="{E724BE8E-89D0-4C7E-B7DD-A58706DF0662}" destId="{763B1B0F-5F7B-4795-92CB-0F9A4EA5D160}" srcOrd="1" destOrd="0" parTransId="{8BE631F2-533D-41E4-ADA0-82A951176DE2}" sibTransId="{86A0C473-1F4F-4F35-B459-8941B6B91B7E}"/>
    <dgm:cxn modelId="{C3CA53A2-003C-4220-9EB7-3021915DDD3F}" type="presOf" srcId="{0427518A-E57B-4FB9-ACDF-645107D6E5A5}" destId="{57213D97-66C4-47F4-85ED-1BD3A00EABE3}" srcOrd="0" destOrd="0" presId="urn:microsoft.com/office/officeart/2005/8/layout/vList5"/>
    <dgm:cxn modelId="{0F20E91B-C26C-44F7-9BC9-01E535DC4E50}" srcId="{32416D1B-9D5A-422E-97A3-C281D553DECE}" destId="{57785DCA-8CA0-4B8C-98D7-83C3E03B4308}" srcOrd="0" destOrd="0" parTransId="{CB34B0B1-6EB0-459A-B582-DE527AA24F5F}" sibTransId="{066DB4BB-0A49-4A33-B5BE-EFFBBA8DB284}"/>
    <dgm:cxn modelId="{24C99B2E-2279-4E6B-90B1-13FEE0FA936B}" type="presOf" srcId="{763B1B0F-5F7B-4795-92CB-0F9A4EA5D160}" destId="{DB7FB754-E8C3-4EF4-BDF0-0E624CCA3D52}" srcOrd="0" destOrd="1" presId="urn:microsoft.com/office/officeart/2005/8/layout/vList5"/>
    <dgm:cxn modelId="{25A93AA4-9DCB-4BA4-AE7D-249CC74C03E1}" type="presOf" srcId="{2D61D491-7BD1-41E7-BCED-9A1875B2D6A8}" destId="{6DADCF4D-89BE-47A9-B516-E7F8CD092ED0}" srcOrd="0" destOrd="1" presId="urn:microsoft.com/office/officeart/2005/8/layout/vList5"/>
    <dgm:cxn modelId="{808BB198-0FE0-4DE1-A6F1-E45C4961E205}" type="presOf" srcId="{57785DCA-8CA0-4B8C-98D7-83C3E03B4308}" destId="{F04C3C17-6ABF-48CC-86B4-1FE65EBA5607}" srcOrd="0" destOrd="0" presId="urn:microsoft.com/office/officeart/2005/8/layout/vList5"/>
    <dgm:cxn modelId="{B1C7912D-7126-46A5-85B9-D9238C5D9CEE}" type="presOf" srcId="{BEDF6339-138B-4C22-BC94-DE5C03DF1949}" destId="{F04C3C17-6ABF-48CC-86B4-1FE65EBA5607}" srcOrd="0" destOrd="1" presId="urn:microsoft.com/office/officeart/2005/8/layout/vList5"/>
    <dgm:cxn modelId="{E572276D-871F-4586-831B-9CC988A1DD0E}" srcId="{32416D1B-9D5A-422E-97A3-C281D553DECE}" destId="{BEDF6339-138B-4C22-BC94-DE5C03DF1949}" srcOrd="1" destOrd="0" parTransId="{156EFC01-A99E-415D-A585-4E134D8E701A}" sibTransId="{5C8466DA-C71B-434E-98C7-EF8AE41DC4AC}"/>
    <dgm:cxn modelId="{79474E9A-EE5A-4610-BBD1-C52377E2D814}" srcId="{A25B4D9C-A761-4C17-8036-445D3828FBF9}" destId="{2D61D491-7BD1-41E7-BCED-9A1875B2D6A8}" srcOrd="1" destOrd="0" parTransId="{90B47B12-91FA-4621-8662-5EC6E87EB47C}" sibTransId="{7DAAB81C-E65D-482C-BD33-5584FDF3D231}"/>
    <dgm:cxn modelId="{E38B8A73-FABA-4F41-9548-55B1859BFCDA}" srcId="{E724BE8E-89D0-4C7E-B7DD-A58706DF0662}" destId="{86695DED-5264-49E1-930A-80BD6586BC0D}" srcOrd="0" destOrd="0" parTransId="{2B05FB83-1496-488B-A74D-A4F194070A67}" sibTransId="{BB2565A9-D400-4081-81A0-1E0A5DF315D0}"/>
    <dgm:cxn modelId="{35940FE0-66D4-4ABC-89EB-7EACC99E8CF7}" srcId="{A25B4D9C-A761-4C17-8036-445D3828FBF9}" destId="{F89CEB97-F53A-4882-91D1-BCAD4910B0CC}" srcOrd="0" destOrd="0" parTransId="{40C1C851-3E93-4F05-B9FC-BC24B7242036}" sibTransId="{F0769F8D-0700-42B2-B2FF-3899C0A49B2D}"/>
    <dgm:cxn modelId="{5DD888A2-999A-44D4-BBC7-B6E3126EE023}" type="presOf" srcId="{86695DED-5264-49E1-930A-80BD6586BC0D}" destId="{DB7FB754-E8C3-4EF4-BDF0-0E624CCA3D52}" srcOrd="0" destOrd="0" presId="urn:microsoft.com/office/officeart/2005/8/layout/vList5"/>
    <dgm:cxn modelId="{74B99328-2500-49E1-B4FF-01B97DD97763}" type="presOf" srcId="{E724BE8E-89D0-4C7E-B7DD-A58706DF0662}" destId="{BE48A895-B1C8-434F-8304-8C4A63B33047}" srcOrd="0" destOrd="0" presId="urn:microsoft.com/office/officeart/2005/8/layout/vList5"/>
    <dgm:cxn modelId="{7933AE9A-E58A-4D79-927B-FCC009DFC98C}" type="presOf" srcId="{F30144B7-8414-4BCA-BC3B-01604F11750C}" destId="{11D6FECE-6F44-4F6E-9057-39544DAFCDA0}" srcOrd="0" destOrd="0" presId="urn:microsoft.com/office/officeart/2005/8/layout/vList5"/>
    <dgm:cxn modelId="{E8733109-2AC4-4BAD-8EA2-BCB3FAA05759}" type="presParOf" srcId="{11D6FECE-6F44-4F6E-9057-39544DAFCDA0}" destId="{2B0A1196-4579-4524-9DED-F3A31E522A77}" srcOrd="0" destOrd="0" presId="urn:microsoft.com/office/officeart/2005/8/layout/vList5"/>
    <dgm:cxn modelId="{49169AA3-4952-447E-9835-FF7780DA99C8}" type="presParOf" srcId="{2B0A1196-4579-4524-9DED-F3A31E522A77}" destId="{F41D15D7-B0D7-4C6B-AE77-3D09BAD8C1B4}" srcOrd="0" destOrd="0" presId="urn:microsoft.com/office/officeart/2005/8/layout/vList5"/>
    <dgm:cxn modelId="{55B32074-562F-447E-BE98-530A4D1CFCFE}" type="presParOf" srcId="{2B0A1196-4579-4524-9DED-F3A31E522A77}" destId="{6DADCF4D-89BE-47A9-B516-E7F8CD092ED0}" srcOrd="1" destOrd="0" presId="urn:microsoft.com/office/officeart/2005/8/layout/vList5"/>
    <dgm:cxn modelId="{C62A445D-64BF-4111-BB3D-4DC9198EE11E}" type="presParOf" srcId="{11D6FECE-6F44-4F6E-9057-39544DAFCDA0}" destId="{C5F46302-F054-4483-8896-C0CC7AE37E0E}" srcOrd="1" destOrd="0" presId="urn:microsoft.com/office/officeart/2005/8/layout/vList5"/>
    <dgm:cxn modelId="{E4501443-497D-4BEF-88B6-A58C9424DC1C}" type="presParOf" srcId="{11D6FECE-6F44-4F6E-9057-39544DAFCDA0}" destId="{D6CC3369-00D1-4ABF-BD49-F45521C3C043}" srcOrd="2" destOrd="0" presId="urn:microsoft.com/office/officeart/2005/8/layout/vList5"/>
    <dgm:cxn modelId="{0CC52AB9-AED2-4A4B-90C3-10100F64AD87}" type="presParOf" srcId="{D6CC3369-00D1-4ABF-BD49-F45521C3C043}" destId="{F829EED3-8368-4B87-AB66-072B10661ACD}" srcOrd="0" destOrd="0" presId="urn:microsoft.com/office/officeart/2005/8/layout/vList5"/>
    <dgm:cxn modelId="{996B74A2-4590-48FE-AF49-F4624AFC6377}" type="presParOf" srcId="{D6CC3369-00D1-4ABF-BD49-F45521C3C043}" destId="{F04C3C17-6ABF-48CC-86B4-1FE65EBA5607}" srcOrd="1" destOrd="0" presId="urn:microsoft.com/office/officeart/2005/8/layout/vList5"/>
    <dgm:cxn modelId="{38E1DE12-3102-4B5E-8B3C-9F6CC0C7093F}" type="presParOf" srcId="{11D6FECE-6F44-4F6E-9057-39544DAFCDA0}" destId="{7D8C5C08-456E-4B28-A818-CBD9EF8E96B6}" srcOrd="3" destOrd="0" presId="urn:microsoft.com/office/officeart/2005/8/layout/vList5"/>
    <dgm:cxn modelId="{576553A1-9BEC-42B8-AB8D-23BD1441D72B}" type="presParOf" srcId="{11D6FECE-6F44-4F6E-9057-39544DAFCDA0}" destId="{731776A3-8A88-4AEE-9902-A0A623F36612}" srcOrd="4" destOrd="0" presId="urn:microsoft.com/office/officeart/2005/8/layout/vList5"/>
    <dgm:cxn modelId="{877477F0-0B6D-4CF4-A51A-3FE2C5D824EE}" type="presParOf" srcId="{731776A3-8A88-4AEE-9902-A0A623F36612}" destId="{BE48A895-B1C8-434F-8304-8C4A63B33047}" srcOrd="0" destOrd="0" presId="urn:microsoft.com/office/officeart/2005/8/layout/vList5"/>
    <dgm:cxn modelId="{F76C2A97-CDF6-4640-8877-9DA94DBDCDF7}" type="presParOf" srcId="{731776A3-8A88-4AEE-9902-A0A623F36612}" destId="{DB7FB754-E8C3-4EF4-BDF0-0E624CCA3D52}" srcOrd="1" destOrd="0" presId="urn:microsoft.com/office/officeart/2005/8/layout/vList5"/>
    <dgm:cxn modelId="{8B4A4EDA-15D6-4986-9AF9-14B735232AAC}" type="presParOf" srcId="{11D6FECE-6F44-4F6E-9057-39544DAFCDA0}" destId="{5F991B07-F19E-4B90-A62E-428D049C9B19}" srcOrd="5" destOrd="0" presId="urn:microsoft.com/office/officeart/2005/8/layout/vList5"/>
    <dgm:cxn modelId="{CFE7D00A-5EF6-4049-AA54-178714B9AD25}" type="presParOf" srcId="{11D6FECE-6F44-4F6E-9057-39544DAFCDA0}" destId="{AC3DB4FE-44C6-4B62-9EC0-D085A63228B5}" srcOrd="6" destOrd="0" presId="urn:microsoft.com/office/officeart/2005/8/layout/vList5"/>
    <dgm:cxn modelId="{7D10E5C9-DD2E-47A2-B357-20743721B214}" type="presParOf" srcId="{AC3DB4FE-44C6-4B62-9EC0-D085A63228B5}" destId="{57213D97-66C4-47F4-85ED-1BD3A00EABE3}" srcOrd="0" destOrd="0" presId="urn:microsoft.com/office/officeart/2005/8/layout/vList5"/>
    <dgm:cxn modelId="{F1E400D3-7843-400E-83B4-BB93996C9AFF}" type="presParOf" srcId="{AC3DB4FE-44C6-4B62-9EC0-D085A63228B5}" destId="{D9B177FB-9F7C-42E1-8EC3-F6CB58C5C7B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D1AD046-2948-41B9-A26B-EEB6D5852FA7}" type="doc">
      <dgm:prSet loTypeId="urn:microsoft.com/office/officeart/2009/3/layout/RandomtoResult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8AC194E-E54E-4E59-8144-589679F42758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accent1">
                  <a:lumMod val="75000"/>
                </a:schemeClr>
              </a:solidFill>
            </a:rPr>
            <a:t>Профессионально-личностная позиция</a:t>
          </a:r>
          <a:endParaRPr lang="ru-RU" sz="2400" b="1" dirty="0">
            <a:solidFill>
              <a:schemeClr val="accent1">
                <a:lumMod val="75000"/>
              </a:schemeClr>
            </a:solidFill>
          </a:endParaRPr>
        </a:p>
      </dgm:t>
    </dgm:pt>
    <dgm:pt modelId="{9CF4A1B2-E03D-46D6-A6F3-DF112C0885E7}" type="parTrans" cxnId="{1CD9C0C9-335C-4D08-90A0-ED1F26C51090}">
      <dgm:prSet/>
      <dgm:spPr/>
      <dgm:t>
        <a:bodyPr/>
        <a:lstStyle/>
        <a:p>
          <a:endParaRPr lang="ru-RU"/>
        </a:p>
      </dgm:t>
    </dgm:pt>
    <dgm:pt modelId="{8E79C19F-595F-4863-9A3E-18F3DF1A1FAC}" type="sibTrans" cxnId="{1CD9C0C9-335C-4D08-90A0-ED1F26C51090}">
      <dgm:prSet/>
      <dgm:spPr/>
      <dgm:t>
        <a:bodyPr/>
        <a:lstStyle/>
        <a:p>
          <a:endParaRPr lang="ru-RU"/>
        </a:p>
      </dgm:t>
    </dgm:pt>
    <dgm:pt modelId="{D843DD6B-EF7C-44E4-9297-85C934AE92AF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bg2">
                  <a:lumMod val="25000"/>
                </a:schemeClr>
              </a:solidFill>
            </a:rPr>
            <a:t>Разговоры о важном</a:t>
          </a:r>
          <a:endParaRPr lang="ru-RU" sz="2400" b="1" dirty="0">
            <a:solidFill>
              <a:schemeClr val="bg2">
                <a:lumMod val="25000"/>
              </a:schemeClr>
            </a:solidFill>
          </a:endParaRPr>
        </a:p>
      </dgm:t>
    </dgm:pt>
    <dgm:pt modelId="{D628A2BA-547C-4144-919F-17728D9A46C6}" type="parTrans" cxnId="{6E03A124-82D1-4E43-9FCE-D479BD55923C}">
      <dgm:prSet/>
      <dgm:spPr/>
      <dgm:t>
        <a:bodyPr/>
        <a:lstStyle/>
        <a:p>
          <a:endParaRPr lang="ru-RU"/>
        </a:p>
      </dgm:t>
    </dgm:pt>
    <dgm:pt modelId="{88705208-4853-409E-86F1-7EC72B22E543}" type="sibTrans" cxnId="{6E03A124-82D1-4E43-9FCE-D479BD55923C}">
      <dgm:prSet/>
      <dgm:spPr/>
      <dgm:t>
        <a:bodyPr/>
        <a:lstStyle/>
        <a:p>
          <a:endParaRPr lang="ru-RU"/>
        </a:p>
      </dgm:t>
    </dgm:pt>
    <dgm:pt modelId="{9EF5576D-D959-49AD-A67F-470E5B7AF1E9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chemeClr val="bg2">
                  <a:lumMod val="25000"/>
                </a:schemeClr>
              </a:solidFill>
            </a:rPr>
            <a:t>Воспитательная составляющая программы</a:t>
          </a:r>
          <a:endParaRPr lang="ru-RU" sz="2000" b="1" dirty="0">
            <a:solidFill>
              <a:schemeClr val="bg2">
                <a:lumMod val="25000"/>
              </a:schemeClr>
            </a:solidFill>
          </a:endParaRPr>
        </a:p>
      </dgm:t>
    </dgm:pt>
    <dgm:pt modelId="{750BED25-9BDE-40FC-B47F-63AFDA5D673A}" type="parTrans" cxnId="{24D8229C-1C5A-4BC9-9182-6CA98329BC5C}">
      <dgm:prSet/>
      <dgm:spPr/>
      <dgm:t>
        <a:bodyPr/>
        <a:lstStyle/>
        <a:p>
          <a:endParaRPr lang="ru-RU"/>
        </a:p>
      </dgm:t>
    </dgm:pt>
    <dgm:pt modelId="{FB7C2168-2A31-4F9F-8478-903AD7747024}" type="sibTrans" cxnId="{24D8229C-1C5A-4BC9-9182-6CA98329BC5C}">
      <dgm:prSet/>
      <dgm:spPr/>
      <dgm:t>
        <a:bodyPr/>
        <a:lstStyle/>
        <a:p>
          <a:endParaRPr lang="ru-RU"/>
        </a:p>
      </dgm:t>
    </dgm:pt>
    <dgm:pt modelId="{55B6B30C-B51C-476F-98E2-85FF601B19D7}">
      <dgm:prSet phldrT="[Текст]" custT="1"/>
      <dgm:spPr/>
      <dgm:t>
        <a:bodyPr/>
        <a:lstStyle/>
        <a:p>
          <a:r>
            <a:rPr lang="ru-RU" sz="2400" b="1" dirty="0" smtClean="0">
              <a:solidFill>
                <a:schemeClr val="bg2">
                  <a:lumMod val="25000"/>
                </a:schemeClr>
              </a:solidFill>
            </a:rPr>
            <a:t>План воспитательной работы</a:t>
          </a:r>
          <a:endParaRPr lang="ru-RU" sz="2400" b="1" dirty="0">
            <a:solidFill>
              <a:schemeClr val="bg2">
                <a:lumMod val="25000"/>
              </a:schemeClr>
            </a:solidFill>
          </a:endParaRPr>
        </a:p>
      </dgm:t>
    </dgm:pt>
    <dgm:pt modelId="{95F3AED9-71EB-4969-ADED-9D8EA9D8EA51}" type="parTrans" cxnId="{1B97A3A4-497C-4DF9-A010-483B5A218E90}">
      <dgm:prSet/>
      <dgm:spPr/>
      <dgm:t>
        <a:bodyPr/>
        <a:lstStyle/>
        <a:p>
          <a:endParaRPr lang="ru-RU"/>
        </a:p>
      </dgm:t>
    </dgm:pt>
    <dgm:pt modelId="{D83A5CFB-1D13-48D3-9239-A4D982F18D8E}" type="sibTrans" cxnId="{1B97A3A4-497C-4DF9-A010-483B5A218E90}">
      <dgm:prSet/>
      <dgm:spPr/>
      <dgm:t>
        <a:bodyPr/>
        <a:lstStyle/>
        <a:p>
          <a:endParaRPr lang="ru-RU"/>
        </a:p>
      </dgm:t>
    </dgm:pt>
    <dgm:pt modelId="{9CFC9914-1AAC-4E89-88AC-054F00B84294}" type="pres">
      <dgm:prSet presAssocID="{3D1AD046-2948-41B9-A26B-EEB6D5852FA7}" presName="Name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E793254-6D48-4D15-B405-39634F678395}" type="pres">
      <dgm:prSet presAssocID="{D8AC194E-E54E-4E59-8144-589679F42758}" presName="chaos" presStyleCnt="0"/>
      <dgm:spPr/>
    </dgm:pt>
    <dgm:pt modelId="{34A8050C-8D9F-4E84-AF9C-C9809DB7A2D1}" type="pres">
      <dgm:prSet presAssocID="{D8AC194E-E54E-4E59-8144-589679F42758}" presName="parTx1" presStyleLbl="revTx" presStyleIdx="0" presStyleCnt="3"/>
      <dgm:spPr/>
      <dgm:t>
        <a:bodyPr/>
        <a:lstStyle/>
        <a:p>
          <a:endParaRPr lang="ru-RU"/>
        </a:p>
      </dgm:t>
    </dgm:pt>
    <dgm:pt modelId="{10A25711-A446-40A9-8204-B2FDECC1AF3F}" type="pres">
      <dgm:prSet presAssocID="{D8AC194E-E54E-4E59-8144-589679F42758}" presName="desTx1" presStyleLbl="revTx" presStyleIdx="1" presStyleCnt="3" custScaleX="62139" custScaleY="870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CD8AF1-AEB0-4095-AC6C-0EC3C47CC090}" type="pres">
      <dgm:prSet presAssocID="{D8AC194E-E54E-4E59-8144-589679F42758}" presName="c1" presStyleLbl="node1" presStyleIdx="0" presStyleCnt="19"/>
      <dgm:spPr/>
    </dgm:pt>
    <dgm:pt modelId="{0B647A8D-7DE8-44FE-AD80-ADE45E020A51}" type="pres">
      <dgm:prSet presAssocID="{D8AC194E-E54E-4E59-8144-589679F42758}" presName="c2" presStyleLbl="node1" presStyleIdx="1" presStyleCnt="19"/>
      <dgm:spPr/>
    </dgm:pt>
    <dgm:pt modelId="{FAC7D186-55B6-4ABE-9F37-02823238E812}" type="pres">
      <dgm:prSet presAssocID="{D8AC194E-E54E-4E59-8144-589679F42758}" presName="c3" presStyleLbl="node1" presStyleIdx="2" presStyleCnt="19"/>
      <dgm:spPr/>
    </dgm:pt>
    <dgm:pt modelId="{B4A97F40-6E45-4D18-A0F0-6467CB6E01CD}" type="pres">
      <dgm:prSet presAssocID="{D8AC194E-E54E-4E59-8144-589679F42758}" presName="c4" presStyleLbl="node1" presStyleIdx="3" presStyleCnt="19"/>
      <dgm:spPr/>
    </dgm:pt>
    <dgm:pt modelId="{6F7E1E9B-078B-472B-9BA4-85149AE2375F}" type="pres">
      <dgm:prSet presAssocID="{D8AC194E-E54E-4E59-8144-589679F42758}" presName="c5" presStyleLbl="node1" presStyleIdx="4" presStyleCnt="19"/>
      <dgm:spPr/>
    </dgm:pt>
    <dgm:pt modelId="{656B54B9-3562-4473-A0F0-5C2B8C359503}" type="pres">
      <dgm:prSet presAssocID="{D8AC194E-E54E-4E59-8144-589679F42758}" presName="c6" presStyleLbl="node1" presStyleIdx="5" presStyleCnt="19"/>
      <dgm:spPr/>
    </dgm:pt>
    <dgm:pt modelId="{5B316BC1-36E8-495B-BFB1-E8BF92E232FA}" type="pres">
      <dgm:prSet presAssocID="{D8AC194E-E54E-4E59-8144-589679F42758}" presName="c7" presStyleLbl="node1" presStyleIdx="6" presStyleCnt="19"/>
      <dgm:spPr/>
    </dgm:pt>
    <dgm:pt modelId="{5E330656-0E98-45CF-BE99-FC330BDC8440}" type="pres">
      <dgm:prSet presAssocID="{D8AC194E-E54E-4E59-8144-589679F42758}" presName="c8" presStyleLbl="node1" presStyleIdx="7" presStyleCnt="19"/>
      <dgm:spPr/>
    </dgm:pt>
    <dgm:pt modelId="{1477D97D-ED9C-46C0-A798-0A17F32CFDE8}" type="pres">
      <dgm:prSet presAssocID="{D8AC194E-E54E-4E59-8144-589679F42758}" presName="c9" presStyleLbl="node1" presStyleIdx="8" presStyleCnt="19"/>
      <dgm:spPr/>
    </dgm:pt>
    <dgm:pt modelId="{CF6B9BC6-440C-4F07-A7CB-CABEA095311C}" type="pres">
      <dgm:prSet presAssocID="{D8AC194E-E54E-4E59-8144-589679F42758}" presName="c10" presStyleLbl="node1" presStyleIdx="9" presStyleCnt="19"/>
      <dgm:spPr/>
    </dgm:pt>
    <dgm:pt modelId="{0B60F7F5-A600-44A8-A5D2-ADD3BF501D12}" type="pres">
      <dgm:prSet presAssocID="{D8AC194E-E54E-4E59-8144-589679F42758}" presName="c11" presStyleLbl="node1" presStyleIdx="10" presStyleCnt="19"/>
      <dgm:spPr/>
    </dgm:pt>
    <dgm:pt modelId="{4BE8A1A3-D719-40F4-BFDF-7A56E226EDB6}" type="pres">
      <dgm:prSet presAssocID="{D8AC194E-E54E-4E59-8144-589679F42758}" presName="c12" presStyleLbl="node1" presStyleIdx="11" presStyleCnt="19"/>
      <dgm:spPr/>
    </dgm:pt>
    <dgm:pt modelId="{313EEA5D-D81E-4307-856B-D8B70C763F25}" type="pres">
      <dgm:prSet presAssocID="{D8AC194E-E54E-4E59-8144-589679F42758}" presName="c13" presStyleLbl="node1" presStyleIdx="12" presStyleCnt="19"/>
      <dgm:spPr/>
    </dgm:pt>
    <dgm:pt modelId="{5D583EC1-2CD6-4C93-B1B5-3D67D4706E48}" type="pres">
      <dgm:prSet presAssocID="{D8AC194E-E54E-4E59-8144-589679F42758}" presName="c14" presStyleLbl="node1" presStyleIdx="13" presStyleCnt="19"/>
      <dgm:spPr/>
    </dgm:pt>
    <dgm:pt modelId="{454774C7-83BD-437F-A92C-2AE7E256ED47}" type="pres">
      <dgm:prSet presAssocID="{D8AC194E-E54E-4E59-8144-589679F42758}" presName="c15" presStyleLbl="node1" presStyleIdx="14" presStyleCnt="19"/>
      <dgm:spPr/>
    </dgm:pt>
    <dgm:pt modelId="{179EB0CA-A475-49D6-80D5-026042ED0420}" type="pres">
      <dgm:prSet presAssocID="{D8AC194E-E54E-4E59-8144-589679F42758}" presName="c16" presStyleLbl="node1" presStyleIdx="15" presStyleCnt="19"/>
      <dgm:spPr/>
    </dgm:pt>
    <dgm:pt modelId="{E512333E-6B40-4512-AA24-EB852733BA8D}" type="pres">
      <dgm:prSet presAssocID="{D8AC194E-E54E-4E59-8144-589679F42758}" presName="c17" presStyleLbl="node1" presStyleIdx="16" presStyleCnt="19"/>
      <dgm:spPr/>
    </dgm:pt>
    <dgm:pt modelId="{EC93AA2B-59A0-4727-9AC3-000376D832DA}" type="pres">
      <dgm:prSet presAssocID="{D8AC194E-E54E-4E59-8144-589679F42758}" presName="c18" presStyleLbl="node1" presStyleIdx="17" presStyleCnt="19"/>
      <dgm:spPr/>
    </dgm:pt>
    <dgm:pt modelId="{578016D3-291A-4861-9C3B-164A4A774A39}" type="pres">
      <dgm:prSet presAssocID="{8E79C19F-595F-4863-9A3E-18F3DF1A1FAC}" presName="chevronComposite1" presStyleCnt="0"/>
      <dgm:spPr/>
    </dgm:pt>
    <dgm:pt modelId="{56BD2BCE-E92D-45A2-874E-AD1DA3D6D322}" type="pres">
      <dgm:prSet presAssocID="{8E79C19F-595F-4863-9A3E-18F3DF1A1FAC}" presName="chevron1" presStyleLbl="sibTrans2D1" presStyleIdx="0" presStyleCnt="2"/>
      <dgm:spPr/>
    </dgm:pt>
    <dgm:pt modelId="{F966BE7F-999E-45B8-A24A-29B8601E72B2}" type="pres">
      <dgm:prSet presAssocID="{8E79C19F-595F-4863-9A3E-18F3DF1A1FAC}" presName="spChevron1" presStyleCnt="0"/>
      <dgm:spPr/>
    </dgm:pt>
    <dgm:pt modelId="{4BEFCD69-4B25-4BD6-B00E-5626E00B372B}" type="pres">
      <dgm:prSet presAssocID="{8E79C19F-595F-4863-9A3E-18F3DF1A1FAC}" presName="overlap" presStyleCnt="0"/>
      <dgm:spPr/>
    </dgm:pt>
    <dgm:pt modelId="{683AB245-91F0-4065-9574-F82788FF9870}" type="pres">
      <dgm:prSet presAssocID="{8E79C19F-595F-4863-9A3E-18F3DF1A1FAC}" presName="chevronComposite2" presStyleCnt="0"/>
      <dgm:spPr/>
    </dgm:pt>
    <dgm:pt modelId="{811A658B-8AA4-488E-81CE-A1EDFA2839CD}" type="pres">
      <dgm:prSet presAssocID="{8E79C19F-595F-4863-9A3E-18F3DF1A1FAC}" presName="chevron2" presStyleLbl="sibTrans2D1" presStyleIdx="1" presStyleCnt="2"/>
      <dgm:spPr/>
    </dgm:pt>
    <dgm:pt modelId="{C71507A9-E8ED-4D20-8BF0-33589DB0CEAF}" type="pres">
      <dgm:prSet presAssocID="{8E79C19F-595F-4863-9A3E-18F3DF1A1FAC}" presName="spChevron2" presStyleCnt="0"/>
      <dgm:spPr/>
    </dgm:pt>
    <dgm:pt modelId="{98969FF5-686F-49E1-A8B9-34C88827F26C}" type="pres">
      <dgm:prSet presAssocID="{9EF5576D-D959-49AD-A67F-470E5B7AF1E9}" presName="last" presStyleCnt="0"/>
      <dgm:spPr/>
    </dgm:pt>
    <dgm:pt modelId="{B144F607-AE21-44C7-9B39-9328E2C67059}" type="pres">
      <dgm:prSet presAssocID="{9EF5576D-D959-49AD-A67F-470E5B7AF1E9}" presName="circleTx" presStyleLbl="node1" presStyleIdx="18" presStyleCnt="19" custScaleX="132082" custScaleY="104535"/>
      <dgm:spPr/>
      <dgm:t>
        <a:bodyPr/>
        <a:lstStyle/>
        <a:p>
          <a:endParaRPr lang="ru-RU"/>
        </a:p>
      </dgm:t>
    </dgm:pt>
    <dgm:pt modelId="{4DA39550-C03A-4A86-9410-8CDCE81A78DD}" type="pres">
      <dgm:prSet presAssocID="{9EF5576D-D959-49AD-A67F-470E5B7AF1E9}" presName="desTxN" presStyleLbl="revTx" presStyleIdx="2" presStyleCnt="3" custLinFactNeighborX="7017" custLinFactNeighborY="-23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8247-C2EF-41BA-BA29-6E7173D6E214}" type="pres">
      <dgm:prSet presAssocID="{9EF5576D-D959-49AD-A67F-470E5B7AF1E9}" presName="spN" presStyleCnt="0"/>
      <dgm:spPr/>
    </dgm:pt>
  </dgm:ptLst>
  <dgm:cxnLst>
    <dgm:cxn modelId="{6E03A124-82D1-4E43-9FCE-D479BD55923C}" srcId="{D8AC194E-E54E-4E59-8144-589679F42758}" destId="{D843DD6B-EF7C-44E4-9297-85C934AE92AF}" srcOrd="0" destOrd="0" parTransId="{D628A2BA-547C-4144-919F-17728D9A46C6}" sibTransId="{88705208-4853-409E-86F1-7EC72B22E543}"/>
    <dgm:cxn modelId="{1B97A3A4-497C-4DF9-A010-483B5A218E90}" srcId="{9EF5576D-D959-49AD-A67F-470E5B7AF1E9}" destId="{55B6B30C-B51C-476F-98E2-85FF601B19D7}" srcOrd="0" destOrd="0" parTransId="{95F3AED9-71EB-4969-ADED-9D8EA9D8EA51}" sibTransId="{D83A5CFB-1D13-48D3-9239-A4D982F18D8E}"/>
    <dgm:cxn modelId="{C2423F5E-9165-4B16-88E9-51D3580B5E87}" type="presOf" srcId="{D8AC194E-E54E-4E59-8144-589679F42758}" destId="{34A8050C-8D9F-4E84-AF9C-C9809DB7A2D1}" srcOrd="0" destOrd="0" presId="urn:microsoft.com/office/officeart/2009/3/layout/RandomtoResultProcess"/>
    <dgm:cxn modelId="{24D8229C-1C5A-4BC9-9182-6CA98329BC5C}" srcId="{3D1AD046-2948-41B9-A26B-EEB6D5852FA7}" destId="{9EF5576D-D959-49AD-A67F-470E5B7AF1E9}" srcOrd="1" destOrd="0" parTransId="{750BED25-9BDE-40FC-B47F-63AFDA5D673A}" sibTransId="{FB7C2168-2A31-4F9F-8478-903AD7747024}"/>
    <dgm:cxn modelId="{1CD9C0C9-335C-4D08-90A0-ED1F26C51090}" srcId="{3D1AD046-2948-41B9-A26B-EEB6D5852FA7}" destId="{D8AC194E-E54E-4E59-8144-589679F42758}" srcOrd="0" destOrd="0" parTransId="{9CF4A1B2-E03D-46D6-A6F3-DF112C0885E7}" sibTransId="{8E79C19F-595F-4863-9A3E-18F3DF1A1FAC}"/>
    <dgm:cxn modelId="{E95C956A-0996-4D7D-B0E8-28780607593F}" type="presOf" srcId="{9EF5576D-D959-49AD-A67F-470E5B7AF1E9}" destId="{B144F607-AE21-44C7-9B39-9328E2C67059}" srcOrd="0" destOrd="0" presId="urn:microsoft.com/office/officeart/2009/3/layout/RandomtoResultProcess"/>
    <dgm:cxn modelId="{19878E17-E71E-49AA-B202-D651265C8B36}" type="presOf" srcId="{D843DD6B-EF7C-44E4-9297-85C934AE92AF}" destId="{10A25711-A446-40A9-8204-B2FDECC1AF3F}" srcOrd="0" destOrd="0" presId="urn:microsoft.com/office/officeart/2009/3/layout/RandomtoResultProcess"/>
    <dgm:cxn modelId="{71F48615-4EAC-4F21-85C9-C4F093427C59}" type="presOf" srcId="{55B6B30C-B51C-476F-98E2-85FF601B19D7}" destId="{4DA39550-C03A-4A86-9410-8CDCE81A78DD}" srcOrd="0" destOrd="0" presId="urn:microsoft.com/office/officeart/2009/3/layout/RandomtoResultProcess"/>
    <dgm:cxn modelId="{DCA59EA7-55CA-416A-9571-7BA07002B9FE}" type="presOf" srcId="{3D1AD046-2948-41B9-A26B-EEB6D5852FA7}" destId="{9CFC9914-1AAC-4E89-88AC-054F00B84294}" srcOrd="0" destOrd="0" presId="urn:microsoft.com/office/officeart/2009/3/layout/RandomtoResultProcess"/>
    <dgm:cxn modelId="{9AF7570B-B4F4-4B54-A07A-89A41B000F76}" type="presParOf" srcId="{9CFC9914-1AAC-4E89-88AC-054F00B84294}" destId="{AE793254-6D48-4D15-B405-39634F678395}" srcOrd="0" destOrd="0" presId="urn:microsoft.com/office/officeart/2009/3/layout/RandomtoResultProcess"/>
    <dgm:cxn modelId="{D276DCD7-001A-4D31-9ECB-05271E5C6AD8}" type="presParOf" srcId="{AE793254-6D48-4D15-B405-39634F678395}" destId="{34A8050C-8D9F-4E84-AF9C-C9809DB7A2D1}" srcOrd="0" destOrd="0" presId="urn:microsoft.com/office/officeart/2009/3/layout/RandomtoResultProcess"/>
    <dgm:cxn modelId="{4E2016DD-034F-41F6-B74E-60E95BF1AB19}" type="presParOf" srcId="{AE793254-6D48-4D15-B405-39634F678395}" destId="{10A25711-A446-40A9-8204-B2FDECC1AF3F}" srcOrd="1" destOrd="0" presId="urn:microsoft.com/office/officeart/2009/3/layout/RandomtoResultProcess"/>
    <dgm:cxn modelId="{8952AA43-9E71-4664-8121-3F168ADC4FB4}" type="presParOf" srcId="{AE793254-6D48-4D15-B405-39634F678395}" destId="{BFCD8AF1-AEB0-4095-AC6C-0EC3C47CC090}" srcOrd="2" destOrd="0" presId="urn:microsoft.com/office/officeart/2009/3/layout/RandomtoResultProcess"/>
    <dgm:cxn modelId="{D4C8AD3F-494A-4657-9CB3-9B95433FBF91}" type="presParOf" srcId="{AE793254-6D48-4D15-B405-39634F678395}" destId="{0B647A8D-7DE8-44FE-AD80-ADE45E020A51}" srcOrd="3" destOrd="0" presId="urn:microsoft.com/office/officeart/2009/3/layout/RandomtoResultProcess"/>
    <dgm:cxn modelId="{84637048-677C-4759-8876-1A4F5D739B57}" type="presParOf" srcId="{AE793254-6D48-4D15-B405-39634F678395}" destId="{FAC7D186-55B6-4ABE-9F37-02823238E812}" srcOrd="4" destOrd="0" presId="urn:microsoft.com/office/officeart/2009/3/layout/RandomtoResultProcess"/>
    <dgm:cxn modelId="{63BD89DC-18B5-4632-AE07-5AA898C3DC88}" type="presParOf" srcId="{AE793254-6D48-4D15-B405-39634F678395}" destId="{B4A97F40-6E45-4D18-A0F0-6467CB6E01CD}" srcOrd="5" destOrd="0" presId="urn:microsoft.com/office/officeart/2009/3/layout/RandomtoResultProcess"/>
    <dgm:cxn modelId="{BAF96D5B-8F6E-49EC-852B-53414BE1E2D2}" type="presParOf" srcId="{AE793254-6D48-4D15-B405-39634F678395}" destId="{6F7E1E9B-078B-472B-9BA4-85149AE2375F}" srcOrd="6" destOrd="0" presId="urn:microsoft.com/office/officeart/2009/3/layout/RandomtoResultProcess"/>
    <dgm:cxn modelId="{B9508354-CCB3-4A14-9945-49E59BC5CBAB}" type="presParOf" srcId="{AE793254-6D48-4D15-B405-39634F678395}" destId="{656B54B9-3562-4473-A0F0-5C2B8C359503}" srcOrd="7" destOrd="0" presId="urn:microsoft.com/office/officeart/2009/3/layout/RandomtoResultProcess"/>
    <dgm:cxn modelId="{41CD208A-02F0-4AF8-B7BE-FC55118F6484}" type="presParOf" srcId="{AE793254-6D48-4D15-B405-39634F678395}" destId="{5B316BC1-36E8-495B-BFB1-E8BF92E232FA}" srcOrd="8" destOrd="0" presId="urn:microsoft.com/office/officeart/2009/3/layout/RandomtoResultProcess"/>
    <dgm:cxn modelId="{056E377F-6087-437F-9D67-AF67087506B0}" type="presParOf" srcId="{AE793254-6D48-4D15-B405-39634F678395}" destId="{5E330656-0E98-45CF-BE99-FC330BDC8440}" srcOrd="9" destOrd="0" presId="urn:microsoft.com/office/officeart/2009/3/layout/RandomtoResultProcess"/>
    <dgm:cxn modelId="{AF3AF116-D164-4B52-A6CB-480648441627}" type="presParOf" srcId="{AE793254-6D48-4D15-B405-39634F678395}" destId="{1477D97D-ED9C-46C0-A798-0A17F32CFDE8}" srcOrd="10" destOrd="0" presId="urn:microsoft.com/office/officeart/2009/3/layout/RandomtoResultProcess"/>
    <dgm:cxn modelId="{13494403-864F-43A6-83EB-D9CD4A17937F}" type="presParOf" srcId="{AE793254-6D48-4D15-B405-39634F678395}" destId="{CF6B9BC6-440C-4F07-A7CB-CABEA095311C}" srcOrd="11" destOrd="0" presId="urn:microsoft.com/office/officeart/2009/3/layout/RandomtoResultProcess"/>
    <dgm:cxn modelId="{92C5DDEF-050D-4705-B64E-FAEA02C678CE}" type="presParOf" srcId="{AE793254-6D48-4D15-B405-39634F678395}" destId="{0B60F7F5-A600-44A8-A5D2-ADD3BF501D12}" srcOrd="12" destOrd="0" presId="urn:microsoft.com/office/officeart/2009/3/layout/RandomtoResultProcess"/>
    <dgm:cxn modelId="{0016AD7C-67F5-4A4F-ACA8-B8C867A4AF0A}" type="presParOf" srcId="{AE793254-6D48-4D15-B405-39634F678395}" destId="{4BE8A1A3-D719-40F4-BFDF-7A56E226EDB6}" srcOrd="13" destOrd="0" presId="urn:microsoft.com/office/officeart/2009/3/layout/RandomtoResultProcess"/>
    <dgm:cxn modelId="{78CC8198-6A58-4B04-8EE1-FF21A713462C}" type="presParOf" srcId="{AE793254-6D48-4D15-B405-39634F678395}" destId="{313EEA5D-D81E-4307-856B-D8B70C763F25}" srcOrd="14" destOrd="0" presId="urn:microsoft.com/office/officeart/2009/3/layout/RandomtoResultProcess"/>
    <dgm:cxn modelId="{23F635FA-8D02-460D-8655-53F0ACB47CDE}" type="presParOf" srcId="{AE793254-6D48-4D15-B405-39634F678395}" destId="{5D583EC1-2CD6-4C93-B1B5-3D67D4706E48}" srcOrd="15" destOrd="0" presId="urn:microsoft.com/office/officeart/2009/3/layout/RandomtoResultProcess"/>
    <dgm:cxn modelId="{45D4F276-AF39-43E5-AD40-FEC14F993DD3}" type="presParOf" srcId="{AE793254-6D48-4D15-B405-39634F678395}" destId="{454774C7-83BD-437F-A92C-2AE7E256ED47}" srcOrd="16" destOrd="0" presId="urn:microsoft.com/office/officeart/2009/3/layout/RandomtoResultProcess"/>
    <dgm:cxn modelId="{B7BDC6B1-1A02-49F3-9927-5DC8311885DD}" type="presParOf" srcId="{AE793254-6D48-4D15-B405-39634F678395}" destId="{179EB0CA-A475-49D6-80D5-026042ED0420}" srcOrd="17" destOrd="0" presId="urn:microsoft.com/office/officeart/2009/3/layout/RandomtoResultProcess"/>
    <dgm:cxn modelId="{D4B28C84-3C82-4166-956A-F2020F91DED1}" type="presParOf" srcId="{AE793254-6D48-4D15-B405-39634F678395}" destId="{E512333E-6B40-4512-AA24-EB852733BA8D}" srcOrd="18" destOrd="0" presId="urn:microsoft.com/office/officeart/2009/3/layout/RandomtoResultProcess"/>
    <dgm:cxn modelId="{DADFD76D-D610-411D-8C7B-9E95F665AAA4}" type="presParOf" srcId="{AE793254-6D48-4D15-B405-39634F678395}" destId="{EC93AA2B-59A0-4727-9AC3-000376D832DA}" srcOrd="19" destOrd="0" presId="urn:microsoft.com/office/officeart/2009/3/layout/RandomtoResultProcess"/>
    <dgm:cxn modelId="{35533CA9-1771-41DD-9204-D4F6C0AA6741}" type="presParOf" srcId="{9CFC9914-1AAC-4E89-88AC-054F00B84294}" destId="{578016D3-291A-4861-9C3B-164A4A774A39}" srcOrd="1" destOrd="0" presId="urn:microsoft.com/office/officeart/2009/3/layout/RandomtoResultProcess"/>
    <dgm:cxn modelId="{C2412532-3024-4076-9C75-AF6B438BEB87}" type="presParOf" srcId="{578016D3-291A-4861-9C3B-164A4A774A39}" destId="{56BD2BCE-E92D-45A2-874E-AD1DA3D6D322}" srcOrd="0" destOrd="0" presId="urn:microsoft.com/office/officeart/2009/3/layout/RandomtoResultProcess"/>
    <dgm:cxn modelId="{1ADD5EA4-4D4B-4952-BC08-73BE018FB909}" type="presParOf" srcId="{578016D3-291A-4861-9C3B-164A4A774A39}" destId="{F966BE7F-999E-45B8-A24A-29B8601E72B2}" srcOrd="1" destOrd="0" presId="urn:microsoft.com/office/officeart/2009/3/layout/RandomtoResultProcess"/>
    <dgm:cxn modelId="{3BB012EE-2C48-471E-8636-405867E9960C}" type="presParOf" srcId="{9CFC9914-1AAC-4E89-88AC-054F00B84294}" destId="{4BEFCD69-4B25-4BD6-B00E-5626E00B372B}" srcOrd="2" destOrd="0" presId="urn:microsoft.com/office/officeart/2009/3/layout/RandomtoResultProcess"/>
    <dgm:cxn modelId="{294114BB-0D59-4C2C-8600-884A66429DB5}" type="presParOf" srcId="{9CFC9914-1AAC-4E89-88AC-054F00B84294}" destId="{683AB245-91F0-4065-9574-F82788FF9870}" srcOrd="3" destOrd="0" presId="urn:microsoft.com/office/officeart/2009/3/layout/RandomtoResultProcess"/>
    <dgm:cxn modelId="{C11C4AB3-DD2B-49F3-AA48-8ED8E49B5EBB}" type="presParOf" srcId="{683AB245-91F0-4065-9574-F82788FF9870}" destId="{811A658B-8AA4-488E-81CE-A1EDFA2839CD}" srcOrd="0" destOrd="0" presId="urn:microsoft.com/office/officeart/2009/3/layout/RandomtoResultProcess"/>
    <dgm:cxn modelId="{68C3DD34-FA74-4F04-A1FA-76A739DC573D}" type="presParOf" srcId="{683AB245-91F0-4065-9574-F82788FF9870}" destId="{C71507A9-E8ED-4D20-8BF0-33589DB0CEAF}" srcOrd="1" destOrd="0" presId="urn:microsoft.com/office/officeart/2009/3/layout/RandomtoResultProcess"/>
    <dgm:cxn modelId="{72103387-68A9-4950-8383-8E8BF6F5B9CD}" type="presParOf" srcId="{9CFC9914-1AAC-4E89-88AC-054F00B84294}" destId="{98969FF5-686F-49E1-A8B9-34C88827F26C}" srcOrd="4" destOrd="0" presId="urn:microsoft.com/office/officeart/2009/3/layout/RandomtoResultProcess"/>
    <dgm:cxn modelId="{02D70EA4-2C0D-40B4-B1E9-608A80B00BD0}" type="presParOf" srcId="{98969FF5-686F-49E1-A8B9-34C88827F26C}" destId="{B144F607-AE21-44C7-9B39-9328E2C67059}" srcOrd="0" destOrd="0" presId="urn:microsoft.com/office/officeart/2009/3/layout/RandomtoResultProcess"/>
    <dgm:cxn modelId="{5FDC8D3A-A543-40B6-8D6D-20BA8C450534}" type="presParOf" srcId="{98969FF5-686F-49E1-A8B9-34C88827F26C}" destId="{4DA39550-C03A-4A86-9410-8CDCE81A78DD}" srcOrd="1" destOrd="0" presId="urn:microsoft.com/office/officeart/2009/3/layout/RandomtoResultProcess"/>
    <dgm:cxn modelId="{48EAA12A-7D79-4401-8B64-1E715EE92D77}" type="presParOf" srcId="{98969FF5-686F-49E1-A8B9-34C88827F26C}" destId="{DF278247-C2EF-41BA-BA29-6E7173D6E214}" srcOrd="2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FC5025D-FE20-49B4-AEA5-DE0C984F2CCA}" type="doc">
      <dgm:prSet loTypeId="urn:microsoft.com/office/officeart/2005/8/layout/radial6" loCatId="cycle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801EB20-BA38-48F9-B6C3-131BCFE9185F}">
      <dgm:prSet phldrT="[Текст]"/>
      <dgm:spPr/>
      <dgm:t>
        <a:bodyPr/>
        <a:lstStyle/>
        <a:p>
          <a:r>
            <a:rPr lang="ru-RU" dirty="0" smtClean="0"/>
            <a:t>ПДО</a:t>
          </a:r>
          <a:endParaRPr lang="ru-RU" dirty="0"/>
        </a:p>
      </dgm:t>
    </dgm:pt>
    <dgm:pt modelId="{B4413D88-EA98-4C3C-A5FC-427D5B05F3CD}" type="parTrans" cxnId="{07685EBB-EA48-4806-80B0-39639350AD32}">
      <dgm:prSet/>
      <dgm:spPr/>
      <dgm:t>
        <a:bodyPr/>
        <a:lstStyle/>
        <a:p>
          <a:endParaRPr lang="ru-RU"/>
        </a:p>
      </dgm:t>
    </dgm:pt>
    <dgm:pt modelId="{59EB4ED3-8EAE-44A6-99D8-FFA77455E040}" type="sibTrans" cxnId="{07685EBB-EA48-4806-80B0-39639350AD32}">
      <dgm:prSet/>
      <dgm:spPr/>
      <dgm:t>
        <a:bodyPr/>
        <a:lstStyle/>
        <a:p>
          <a:endParaRPr lang="ru-RU"/>
        </a:p>
      </dgm:t>
    </dgm:pt>
    <dgm:pt modelId="{2923AEB8-7822-4324-B838-937D92318B8B}">
      <dgm:prSet phldrT="[Текст]"/>
      <dgm:spPr/>
      <dgm:t>
        <a:bodyPr/>
        <a:lstStyle/>
        <a:p>
          <a:r>
            <a:rPr lang="ru-RU" dirty="0" smtClean="0"/>
            <a:t>Наставник</a:t>
          </a:r>
          <a:endParaRPr lang="ru-RU" dirty="0"/>
        </a:p>
      </dgm:t>
    </dgm:pt>
    <dgm:pt modelId="{5DAEA76A-93AA-4FDE-A878-2F24CE3D0887}" type="parTrans" cxnId="{F93C50F8-32BC-4A3A-A190-92AC9015BC54}">
      <dgm:prSet/>
      <dgm:spPr/>
      <dgm:t>
        <a:bodyPr/>
        <a:lstStyle/>
        <a:p>
          <a:endParaRPr lang="ru-RU"/>
        </a:p>
      </dgm:t>
    </dgm:pt>
    <dgm:pt modelId="{4F9570C3-A9BF-4E83-9162-49E134240AE4}" type="sibTrans" cxnId="{F93C50F8-32BC-4A3A-A190-92AC9015BC54}">
      <dgm:prSet/>
      <dgm:spPr/>
      <dgm:t>
        <a:bodyPr/>
        <a:lstStyle/>
        <a:p>
          <a:endParaRPr lang="ru-RU"/>
        </a:p>
      </dgm:t>
    </dgm:pt>
    <dgm:pt modelId="{FAA033F6-91D0-49C0-930A-E6FE15BF8795}">
      <dgm:prSet phldrT="[Текст]"/>
      <dgm:spPr/>
      <dgm:t>
        <a:bodyPr/>
        <a:lstStyle/>
        <a:p>
          <a:r>
            <a:rPr lang="ru-RU" dirty="0" smtClean="0"/>
            <a:t>методист</a:t>
          </a:r>
          <a:endParaRPr lang="ru-RU" dirty="0"/>
        </a:p>
      </dgm:t>
    </dgm:pt>
    <dgm:pt modelId="{C3000891-2A0F-4766-B492-8BAE882E4F58}" type="parTrans" cxnId="{913123D5-0195-42C2-B3CE-8E579E0DAB8A}">
      <dgm:prSet/>
      <dgm:spPr/>
      <dgm:t>
        <a:bodyPr/>
        <a:lstStyle/>
        <a:p>
          <a:endParaRPr lang="ru-RU"/>
        </a:p>
      </dgm:t>
    </dgm:pt>
    <dgm:pt modelId="{C2F409B0-3579-4BA5-95C0-3BCA950D1934}" type="sibTrans" cxnId="{913123D5-0195-42C2-B3CE-8E579E0DAB8A}">
      <dgm:prSet/>
      <dgm:spPr/>
      <dgm:t>
        <a:bodyPr/>
        <a:lstStyle/>
        <a:p>
          <a:endParaRPr lang="ru-RU"/>
        </a:p>
      </dgm:t>
    </dgm:pt>
    <dgm:pt modelId="{C5590D99-EA5A-4BBB-BC63-973D12D1936B}">
      <dgm:prSet phldrT="[Текст]"/>
      <dgm:spPr/>
      <dgm:t>
        <a:bodyPr/>
        <a:lstStyle/>
        <a:p>
          <a:r>
            <a:rPr lang="ru-RU" dirty="0" smtClean="0"/>
            <a:t>Педагог-психолог</a:t>
          </a:r>
          <a:endParaRPr lang="ru-RU" dirty="0"/>
        </a:p>
      </dgm:t>
    </dgm:pt>
    <dgm:pt modelId="{1B428EE4-6221-47E6-AE7C-2F2987B3D453}" type="parTrans" cxnId="{F3A15FAA-44A2-4CB7-B238-15F8C9A4ADBC}">
      <dgm:prSet/>
      <dgm:spPr/>
      <dgm:t>
        <a:bodyPr/>
        <a:lstStyle/>
        <a:p>
          <a:endParaRPr lang="ru-RU"/>
        </a:p>
      </dgm:t>
    </dgm:pt>
    <dgm:pt modelId="{E0E39B5E-B5D3-4D46-B4D6-ABF07EBFBD2B}" type="sibTrans" cxnId="{F3A15FAA-44A2-4CB7-B238-15F8C9A4ADBC}">
      <dgm:prSet/>
      <dgm:spPr/>
      <dgm:t>
        <a:bodyPr/>
        <a:lstStyle/>
        <a:p>
          <a:endParaRPr lang="ru-RU"/>
        </a:p>
      </dgm:t>
    </dgm:pt>
    <dgm:pt modelId="{8A9F9B9E-22F3-4B0D-80DA-DCF67879BEBE}">
      <dgm:prSet phldrT="[Текст]"/>
      <dgm:spPr/>
      <dgm:t>
        <a:bodyPr/>
        <a:lstStyle/>
        <a:p>
          <a:r>
            <a:rPr lang="ru-RU" dirty="0" smtClean="0"/>
            <a:t>Специалист в области воспитания</a:t>
          </a:r>
          <a:endParaRPr lang="ru-RU" dirty="0"/>
        </a:p>
      </dgm:t>
    </dgm:pt>
    <dgm:pt modelId="{649D094F-D40A-45B7-A7EE-B16046E7AFAF}" type="parTrans" cxnId="{E6B62683-E920-4DAF-BB6A-A281EDD470DB}">
      <dgm:prSet/>
      <dgm:spPr/>
      <dgm:t>
        <a:bodyPr/>
        <a:lstStyle/>
        <a:p>
          <a:endParaRPr lang="ru-RU"/>
        </a:p>
      </dgm:t>
    </dgm:pt>
    <dgm:pt modelId="{C3241A24-E38C-4C8D-8929-ADBE1A2AE5B2}" type="sibTrans" cxnId="{E6B62683-E920-4DAF-BB6A-A281EDD470DB}">
      <dgm:prSet/>
      <dgm:spPr/>
      <dgm:t>
        <a:bodyPr/>
        <a:lstStyle/>
        <a:p>
          <a:endParaRPr lang="ru-RU"/>
        </a:p>
      </dgm:t>
    </dgm:pt>
    <dgm:pt modelId="{0095BF0F-73D2-49FE-8C2A-3FAD122069D6}">
      <dgm:prSet phldrT="[Текст]"/>
      <dgm:spPr/>
      <dgm:t>
        <a:bodyPr/>
        <a:lstStyle/>
        <a:p>
          <a:endParaRPr lang="ru-RU" dirty="0"/>
        </a:p>
      </dgm:t>
    </dgm:pt>
    <dgm:pt modelId="{C37F66D0-F3E0-4B01-BBE4-39DB3F9A60A9}" type="parTrans" cxnId="{82F607DC-D663-4D99-BD12-AF08D8F9745E}">
      <dgm:prSet/>
      <dgm:spPr/>
      <dgm:t>
        <a:bodyPr/>
        <a:lstStyle/>
        <a:p>
          <a:endParaRPr lang="ru-RU"/>
        </a:p>
      </dgm:t>
    </dgm:pt>
    <dgm:pt modelId="{6A5F458E-95CA-49C8-A828-7C122B879CCC}" type="sibTrans" cxnId="{82F607DC-D663-4D99-BD12-AF08D8F9745E}">
      <dgm:prSet/>
      <dgm:spPr/>
      <dgm:t>
        <a:bodyPr/>
        <a:lstStyle/>
        <a:p>
          <a:endParaRPr lang="ru-RU"/>
        </a:p>
      </dgm:t>
    </dgm:pt>
    <dgm:pt modelId="{64AF9128-4194-4D38-A5CD-42DBC4276500}">
      <dgm:prSet phldrT="[Текст]"/>
      <dgm:spPr/>
      <dgm:t>
        <a:bodyPr/>
        <a:lstStyle/>
        <a:p>
          <a:r>
            <a:rPr lang="ru-RU" dirty="0" smtClean="0"/>
            <a:t>Профессионал предметной области</a:t>
          </a:r>
          <a:endParaRPr lang="ru-RU" dirty="0"/>
        </a:p>
      </dgm:t>
    </dgm:pt>
    <dgm:pt modelId="{5F96DDCB-40EA-4184-BD51-98E6EE36F630}" type="parTrans" cxnId="{1E5C2866-C45F-4D97-BD61-B2B7F0507288}">
      <dgm:prSet/>
      <dgm:spPr/>
      <dgm:t>
        <a:bodyPr/>
        <a:lstStyle/>
        <a:p>
          <a:endParaRPr lang="ru-RU"/>
        </a:p>
      </dgm:t>
    </dgm:pt>
    <dgm:pt modelId="{3CDEFBB5-6D92-4624-8A44-14EB835C1098}" type="sibTrans" cxnId="{1E5C2866-C45F-4D97-BD61-B2B7F0507288}">
      <dgm:prSet/>
      <dgm:spPr/>
      <dgm:t>
        <a:bodyPr/>
        <a:lstStyle/>
        <a:p>
          <a:endParaRPr lang="ru-RU"/>
        </a:p>
      </dgm:t>
    </dgm:pt>
    <dgm:pt modelId="{A95F0540-3150-4514-B35A-56976DA0E606}">
      <dgm:prSet phldrT="[Текст]"/>
      <dgm:spPr/>
      <dgm:t>
        <a:bodyPr/>
        <a:lstStyle/>
        <a:p>
          <a:r>
            <a:rPr lang="ru-RU" dirty="0" smtClean="0"/>
            <a:t>Социальный педагог</a:t>
          </a:r>
          <a:endParaRPr lang="ru-RU" dirty="0"/>
        </a:p>
      </dgm:t>
    </dgm:pt>
    <dgm:pt modelId="{ED6CFBFD-6094-43DD-A951-343B8ADE4149}" type="parTrans" cxnId="{2F5E2170-C9BF-4343-B227-A61B13388C8D}">
      <dgm:prSet/>
      <dgm:spPr/>
      <dgm:t>
        <a:bodyPr/>
        <a:lstStyle/>
        <a:p>
          <a:endParaRPr lang="ru-RU"/>
        </a:p>
      </dgm:t>
    </dgm:pt>
    <dgm:pt modelId="{58D800B7-34D6-40E5-8B0A-FD99253D5DE9}" type="sibTrans" cxnId="{2F5E2170-C9BF-4343-B227-A61B13388C8D}">
      <dgm:prSet/>
      <dgm:spPr/>
      <dgm:t>
        <a:bodyPr/>
        <a:lstStyle/>
        <a:p>
          <a:endParaRPr lang="ru-RU"/>
        </a:p>
      </dgm:t>
    </dgm:pt>
    <dgm:pt modelId="{4CE8C901-287F-458D-90F7-9749059FEB96}">
      <dgm:prSet phldrT="[Текст]"/>
      <dgm:spPr/>
      <dgm:t>
        <a:bodyPr/>
        <a:lstStyle/>
        <a:p>
          <a:r>
            <a:rPr lang="ru-RU" dirty="0" smtClean="0"/>
            <a:t>воспитатель</a:t>
          </a:r>
          <a:endParaRPr lang="ru-RU" dirty="0"/>
        </a:p>
      </dgm:t>
    </dgm:pt>
    <dgm:pt modelId="{71A3BB17-BAD4-48A6-885F-83D1B4D190C9}" type="parTrans" cxnId="{A6BD3CBA-3968-4E73-8AFD-1163ACC50083}">
      <dgm:prSet/>
      <dgm:spPr/>
      <dgm:t>
        <a:bodyPr/>
        <a:lstStyle/>
        <a:p>
          <a:endParaRPr lang="ru-RU"/>
        </a:p>
      </dgm:t>
    </dgm:pt>
    <dgm:pt modelId="{8B9B0EC9-C2DE-4A8E-AC8E-374623EC2FE0}" type="sibTrans" cxnId="{A6BD3CBA-3968-4E73-8AFD-1163ACC50083}">
      <dgm:prSet/>
      <dgm:spPr/>
      <dgm:t>
        <a:bodyPr/>
        <a:lstStyle/>
        <a:p>
          <a:endParaRPr lang="ru-RU"/>
        </a:p>
      </dgm:t>
    </dgm:pt>
    <dgm:pt modelId="{3B181E9B-78DA-4749-8F8E-EB2AAA189AD0}">
      <dgm:prSet phldrT="[Текст]"/>
      <dgm:spPr/>
      <dgm:t>
        <a:bodyPr/>
        <a:lstStyle/>
        <a:p>
          <a:r>
            <a:rPr lang="ru-RU" dirty="0" smtClean="0"/>
            <a:t>ментор</a:t>
          </a:r>
          <a:endParaRPr lang="ru-RU" dirty="0"/>
        </a:p>
      </dgm:t>
    </dgm:pt>
    <dgm:pt modelId="{1497B20F-9C47-43C5-8F83-EC792C67C90F}" type="parTrans" cxnId="{3B3FA47B-F809-4740-A117-073BD2C2039F}">
      <dgm:prSet/>
      <dgm:spPr/>
      <dgm:t>
        <a:bodyPr/>
        <a:lstStyle/>
        <a:p>
          <a:endParaRPr lang="ru-RU"/>
        </a:p>
      </dgm:t>
    </dgm:pt>
    <dgm:pt modelId="{DD963A42-749A-44A1-9BF1-2F0F476A98CF}" type="sibTrans" cxnId="{3B3FA47B-F809-4740-A117-073BD2C2039F}">
      <dgm:prSet/>
      <dgm:spPr/>
      <dgm:t>
        <a:bodyPr/>
        <a:lstStyle/>
        <a:p>
          <a:endParaRPr lang="ru-RU"/>
        </a:p>
      </dgm:t>
    </dgm:pt>
    <dgm:pt modelId="{C0DDEEB4-BC10-4BE7-A48D-AF41756EFC45}">
      <dgm:prSet phldrT="[Текст]"/>
      <dgm:spPr/>
      <dgm:t>
        <a:bodyPr/>
        <a:lstStyle/>
        <a:p>
          <a:r>
            <a:rPr lang="ru-RU" dirty="0" err="1" smtClean="0"/>
            <a:t>тьютор</a:t>
          </a:r>
          <a:endParaRPr lang="ru-RU" dirty="0"/>
        </a:p>
      </dgm:t>
    </dgm:pt>
    <dgm:pt modelId="{E89B1BCA-0720-4316-A10A-4BB4A1BEAA8D}" type="parTrans" cxnId="{BEDC6866-BB96-45BA-B3CC-9DD0A47DFEBC}">
      <dgm:prSet/>
      <dgm:spPr/>
      <dgm:t>
        <a:bodyPr/>
        <a:lstStyle/>
        <a:p>
          <a:endParaRPr lang="ru-RU"/>
        </a:p>
      </dgm:t>
    </dgm:pt>
    <dgm:pt modelId="{3AF47081-3E5F-4016-B96C-CAF2EF665FBE}" type="sibTrans" cxnId="{BEDC6866-BB96-45BA-B3CC-9DD0A47DFEBC}">
      <dgm:prSet/>
      <dgm:spPr/>
      <dgm:t>
        <a:bodyPr/>
        <a:lstStyle/>
        <a:p>
          <a:endParaRPr lang="ru-RU"/>
        </a:p>
      </dgm:t>
    </dgm:pt>
    <dgm:pt modelId="{44F50593-DE4B-478E-8704-292E4CB0A691}">
      <dgm:prSet phldrT="[Текст]"/>
      <dgm:spPr/>
      <dgm:t>
        <a:bodyPr/>
        <a:lstStyle/>
        <a:p>
          <a:r>
            <a:rPr lang="ru-RU" dirty="0" err="1" smtClean="0"/>
            <a:t>Игропедагог</a:t>
          </a:r>
          <a:endParaRPr lang="ru-RU" dirty="0"/>
        </a:p>
      </dgm:t>
    </dgm:pt>
    <dgm:pt modelId="{BF41AFB9-270F-4757-9548-3479B2D71EAD}" type="parTrans" cxnId="{61194A0C-6DA7-4C2B-BA26-296404BB95AD}">
      <dgm:prSet/>
      <dgm:spPr/>
      <dgm:t>
        <a:bodyPr/>
        <a:lstStyle/>
        <a:p>
          <a:endParaRPr lang="ru-RU"/>
        </a:p>
      </dgm:t>
    </dgm:pt>
    <dgm:pt modelId="{BD5D53EF-B858-4FE1-9382-7DE43B04FB85}" type="sibTrans" cxnId="{61194A0C-6DA7-4C2B-BA26-296404BB95AD}">
      <dgm:prSet/>
      <dgm:spPr/>
      <dgm:t>
        <a:bodyPr/>
        <a:lstStyle/>
        <a:p>
          <a:endParaRPr lang="ru-RU"/>
        </a:p>
      </dgm:t>
    </dgm:pt>
    <dgm:pt modelId="{36131C4B-2BD5-45BC-97F6-F96F5F54B105}">
      <dgm:prSet phldrT="[Текст]"/>
      <dgm:spPr/>
      <dgm:t>
        <a:bodyPr/>
        <a:lstStyle/>
        <a:p>
          <a:r>
            <a:rPr lang="ru-RU" dirty="0" smtClean="0"/>
            <a:t>Педагог-организатор</a:t>
          </a:r>
          <a:endParaRPr lang="ru-RU" dirty="0"/>
        </a:p>
      </dgm:t>
    </dgm:pt>
    <dgm:pt modelId="{1A71D116-6224-43BA-AD02-A6CE18888916}" type="parTrans" cxnId="{29391B12-8AEC-45C6-A812-99BE7B528B31}">
      <dgm:prSet/>
      <dgm:spPr/>
      <dgm:t>
        <a:bodyPr/>
        <a:lstStyle/>
        <a:p>
          <a:endParaRPr lang="ru-RU"/>
        </a:p>
      </dgm:t>
    </dgm:pt>
    <dgm:pt modelId="{CED2F6FE-C49B-42D5-B3CB-F4565960815F}" type="sibTrans" cxnId="{29391B12-8AEC-45C6-A812-99BE7B528B31}">
      <dgm:prSet/>
      <dgm:spPr/>
      <dgm:t>
        <a:bodyPr/>
        <a:lstStyle/>
        <a:p>
          <a:endParaRPr lang="ru-RU"/>
        </a:p>
      </dgm:t>
    </dgm:pt>
    <dgm:pt modelId="{B3752381-EA28-412F-9D51-F69DFCBFAFEC}">
      <dgm:prSet phldrT="[Текст]"/>
      <dgm:spPr/>
      <dgm:t>
        <a:bodyPr/>
        <a:lstStyle/>
        <a:p>
          <a:endParaRPr lang="ru-RU" dirty="0"/>
        </a:p>
      </dgm:t>
    </dgm:pt>
    <dgm:pt modelId="{F4E7D487-B192-4064-B8F9-E8F6CEFEAD41}" type="parTrans" cxnId="{97BD24E6-52D6-4510-A35C-9CC2021899D7}">
      <dgm:prSet/>
      <dgm:spPr/>
      <dgm:t>
        <a:bodyPr/>
        <a:lstStyle/>
        <a:p>
          <a:endParaRPr lang="ru-RU"/>
        </a:p>
      </dgm:t>
    </dgm:pt>
    <dgm:pt modelId="{DDBB07FC-C06B-4C81-A3DE-C5E4D63B319C}" type="sibTrans" cxnId="{97BD24E6-52D6-4510-A35C-9CC2021899D7}">
      <dgm:prSet/>
      <dgm:spPr/>
      <dgm:t>
        <a:bodyPr/>
        <a:lstStyle/>
        <a:p>
          <a:endParaRPr lang="ru-RU"/>
        </a:p>
      </dgm:t>
    </dgm:pt>
    <dgm:pt modelId="{F9855F64-584F-4E55-96D0-28E36AD6FDEF}" type="pres">
      <dgm:prSet presAssocID="{CFC5025D-FE20-49B4-AEA5-DE0C984F2CC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7FBF1432-072E-4149-80A3-1889E75F9800}" type="pres">
      <dgm:prSet presAssocID="{B801EB20-BA38-48F9-B6C3-131BCFE9185F}" presName="centerShape" presStyleLbl="node0" presStyleIdx="0" presStyleCnt="1"/>
      <dgm:spPr/>
    </dgm:pt>
    <dgm:pt modelId="{B8FADE03-94A9-4426-B57A-9C4DA672E7D3}" type="pres">
      <dgm:prSet presAssocID="{2923AEB8-7822-4324-B838-937D92318B8B}" presName="node" presStyleLbl="node1" presStyleIdx="0" presStyleCnt="11">
        <dgm:presLayoutVars>
          <dgm:bulletEnabled val="1"/>
        </dgm:presLayoutVars>
      </dgm:prSet>
      <dgm:spPr/>
    </dgm:pt>
    <dgm:pt modelId="{93C66628-F83A-4E1B-A2CA-AB2AFA924246}" type="pres">
      <dgm:prSet presAssocID="{2923AEB8-7822-4324-B838-937D92318B8B}" presName="dummy" presStyleCnt="0"/>
      <dgm:spPr/>
    </dgm:pt>
    <dgm:pt modelId="{2BC48241-E61B-4546-BBB4-BAB12519B562}" type="pres">
      <dgm:prSet presAssocID="{4F9570C3-A9BF-4E83-9162-49E134240AE4}" presName="sibTrans" presStyleLbl="sibTrans2D1" presStyleIdx="0" presStyleCnt="11"/>
      <dgm:spPr/>
    </dgm:pt>
    <dgm:pt modelId="{DECA1CD8-2F19-4BBE-9777-D3F89F7FF84F}" type="pres">
      <dgm:prSet presAssocID="{FAA033F6-91D0-49C0-930A-E6FE15BF8795}" presName="node" presStyleLbl="node1" presStyleIdx="1" presStyleCnt="11" custRadScaleRad="109947" custRadScaleInc="-19370">
        <dgm:presLayoutVars>
          <dgm:bulletEnabled val="1"/>
        </dgm:presLayoutVars>
      </dgm:prSet>
      <dgm:spPr/>
    </dgm:pt>
    <dgm:pt modelId="{8735C34C-EF9A-4B8C-B376-7DA51B83847F}" type="pres">
      <dgm:prSet presAssocID="{FAA033F6-91D0-49C0-930A-E6FE15BF8795}" presName="dummy" presStyleCnt="0"/>
      <dgm:spPr/>
    </dgm:pt>
    <dgm:pt modelId="{2FDE06E2-2044-402F-A6B2-D7E2D23DA7B1}" type="pres">
      <dgm:prSet presAssocID="{C2F409B0-3579-4BA5-95C0-3BCA950D1934}" presName="sibTrans" presStyleLbl="sibTrans2D1" presStyleIdx="1" presStyleCnt="11"/>
      <dgm:spPr/>
    </dgm:pt>
    <dgm:pt modelId="{25DC91E6-43CB-40A6-ACF5-935EC34E30BD}" type="pres">
      <dgm:prSet presAssocID="{C5590D99-EA5A-4BBB-BC63-973D12D1936B}" presName="node" presStyleLbl="node1" presStyleIdx="2" presStyleCnt="11" custRadScaleRad="128142" custRadScaleInc="-52161">
        <dgm:presLayoutVars>
          <dgm:bulletEnabled val="1"/>
        </dgm:presLayoutVars>
      </dgm:prSet>
      <dgm:spPr/>
    </dgm:pt>
    <dgm:pt modelId="{638F4F21-139E-442D-B9C0-B2E563DC61AC}" type="pres">
      <dgm:prSet presAssocID="{C5590D99-EA5A-4BBB-BC63-973D12D1936B}" presName="dummy" presStyleCnt="0"/>
      <dgm:spPr/>
    </dgm:pt>
    <dgm:pt modelId="{CB1BBCBD-477B-4976-B493-37A3C86BDD92}" type="pres">
      <dgm:prSet presAssocID="{E0E39B5E-B5D3-4D46-B4D6-ABF07EBFBD2B}" presName="sibTrans" presStyleLbl="sibTrans2D1" presStyleIdx="2" presStyleCnt="11"/>
      <dgm:spPr/>
    </dgm:pt>
    <dgm:pt modelId="{A4749CBD-FF67-449D-9E92-6F9CB15B7396}" type="pres">
      <dgm:prSet presAssocID="{8A9F9B9E-22F3-4B0D-80DA-DCF67879BEBE}" presName="node" presStyleLbl="node1" presStyleIdx="3" presStyleCnt="11" custRadScaleRad="130905" custRadScaleInc="51522">
        <dgm:presLayoutVars>
          <dgm:bulletEnabled val="1"/>
        </dgm:presLayoutVars>
      </dgm:prSet>
      <dgm:spPr/>
    </dgm:pt>
    <dgm:pt modelId="{058B3A5F-E15C-4DFF-9C93-53F62B2770CB}" type="pres">
      <dgm:prSet presAssocID="{8A9F9B9E-22F3-4B0D-80DA-DCF67879BEBE}" presName="dummy" presStyleCnt="0"/>
      <dgm:spPr/>
    </dgm:pt>
    <dgm:pt modelId="{991EA5A0-6DD6-4F85-BBFE-1E62CB25C752}" type="pres">
      <dgm:prSet presAssocID="{C3241A24-E38C-4C8D-8929-ADBE1A2AE5B2}" presName="sibTrans" presStyleLbl="sibTrans2D1" presStyleIdx="3" presStyleCnt="11"/>
      <dgm:spPr/>
    </dgm:pt>
    <dgm:pt modelId="{98424E7B-A69C-4849-9262-23F480816853}" type="pres">
      <dgm:prSet presAssocID="{64AF9128-4194-4D38-A5CD-42DBC4276500}" presName="node" presStyleLbl="node1" presStyleIdx="4" presStyleCnt="11" custRadScaleRad="111993" custRadScaleInc="279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4C8553-1B83-4819-B30C-C9B10BCCE946}" type="pres">
      <dgm:prSet presAssocID="{64AF9128-4194-4D38-A5CD-42DBC4276500}" presName="dummy" presStyleCnt="0"/>
      <dgm:spPr/>
    </dgm:pt>
    <dgm:pt modelId="{7B7EE6FD-69AC-49DA-86E8-161CA386F0F3}" type="pres">
      <dgm:prSet presAssocID="{3CDEFBB5-6D92-4624-8A44-14EB835C1098}" presName="sibTrans" presStyleLbl="sibTrans2D1" presStyleIdx="4" presStyleCnt="11"/>
      <dgm:spPr/>
    </dgm:pt>
    <dgm:pt modelId="{71EB8D0F-9423-47E4-AD0E-E5C6B63EDDAA}" type="pres">
      <dgm:prSet presAssocID="{A95F0540-3150-4514-B35A-56976DA0E606}" presName="node" presStyleLbl="node1" presStyleIdx="5" presStyleCnt="11">
        <dgm:presLayoutVars>
          <dgm:bulletEnabled val="1"/>
        </dgm:presLayoutVars>
      </dgm:prSet>
      <dgm:spPr/>
    </dgm:pt>
    <dgm:pt modelId="{07DE034D-8FFE-4FA2-9FF7-D015EBF2DCF8}" type="pres">
      <dgm:prSet presAssocID="{A95F0540-3150-4514-B35A-56976DA0E606}" presName="dummy" presStyleCnt="0"/>
      <dgm:spPr/>
    </dgm:pt>
    <dgm:pt modelId="{CA77380D-E1AA-4D66-BA38-1D1C3DAFB689}" type="pres">
      <dgm:prSet presAssocID="{58D800B7-34D6-40E5-8B0A-FD99253D5DE9}" presName="sibTrans" presStyleLbl="sibTrans2D1" presStyleIdx="5" presStyleCnt="11"/>
      <dgm:spPr/>
    </dgm:pt>
    <dgm:pt modelId="{19E925FA-B29D-4F3C-8A44-2072C13A97F4}" type="pres">
      <dgm:prSet presAssocID="{4CE8C901-287F-458D-90F7-9749059FEB96}" presName="node" presStyleLbl="node1" presStyleIdx="6" presStyleCnt="11">
        <dgm:presLayoutVars>
          <dgm:bulletEnabled val="1"/>
        </dgm:presLayoutVars>
      </dgm:prSet>
      <dgm:spPr/>
    </dgm:pt>
    <dgm:pt modelId="{2C3B96C3-40D8-441A-854A-779E93A87054}" type="pres">
      <dgm:prSet presAssocID="{4CE8C901-287F-458D-90F7-9749059FEB96}" presName="dummy" presStyleCnt="0"/>
      <dgm:spPr/>
    </dgm:pt>
    <dgm:pt modelId="{C1FD78C5-F254-4569-945C-924D946721B4}" type="pres">
      <dgm:prSet presAssocID="{8B9B0EC9-C2DE-4A8E-AC8E-374623EC2FE0}" presName="sibTrans" presStyleLbl="sibTrans2D1" presStyleIdx="6" presStyleCnt="11"/>
      <dgm:spPr/>
    </dgm:pt>
    <dgm:pt modelId="{1830A0CD-04BE-44A9-A244-F1EA7BF71CF0}" type="pres">
      <dgm:prSet presAssocID="{3B181E9B-78DA-4749-8F8E-EB2AAA189AD0}" presName="node" presStyleLbl="node1" presStyleIdx="7" presStyleCnt="11" custRadScaleRad="118182" custRadScaleInc="-2052">
        <dgm:presLayoutVars>
          <dgm:bulletEnabled val="1"/>
        </dgm:presLayoutVars>
      </dgm:prSet>
      <dgm:spPr/>
    </dgm:pt>
    <dgm:pt modelId="{FC37BB77-40CC-4152-B6B7-D623807D5BED}" type="pres">
      <dgm:prSet presAssocID="{3B181E9B-78DA-4749-8F8E-EB2AAA189AD0}" presName="dummy" presStyleCnt="0"/>
      <dgm:spPr/>
    </dgm:pt>
    <dgm:pt modelId="{8AE26335-DA85-4C11-8297-55ACD15508DF}" type="pres">
      <dgm:prSet presAssocID="{DD963A42-749A-44A1-9BF1-2F0F476A98CF}" presName="sibTrans" presStyleLbl="sibTrans2D1" presStyleIdx="7" presStyleCnt="11"/>
      <dgm:spPr/>
    </dgm:pt>
    <dgm:pt modelId="{946EF179-5CF7-43A5-A21C-9D6AAE835473}" type="pres">
      <dgm:prSet presAssocID="{C0DDEEB4-BC10-4BE7-A48D-AF41756EFC45}" presName="node" presStyleLbl="node1" presStyleIdx="8" presStyleCnt="11" custRadScaleRad="128922" custRadScaleInc="-7991">
        <dgm:presLayoutVars>
          <dgm:bulletEnabled val="1"/>
        </dgm:presLayoutVars>
      </dgm:prSet>
      <dgm:spPr/>
    </dgm:pt>
    <dgm:pt modelId="{199386B5-7F3F-47B5-8D18-32FDE28AE21B}" type="pres">
      <dgm:prSet presAssocID="{C0DDEEB4-BC10-4BE7-A48D-AF41756EFC45}" presName="dummy" presStyleCnt="0"/>
      <dgm:spPr/>
    </dgm:pt>
    <dgm:pt modelId="{5F366329-609A-44CB-BBFE-F2C05866424E}" type="pres">
      <dgm:prSet presAssocID="{3AF47081-3E5F-4016-B96C-CAF2EF665FBE}" presName="sibTrans" presStyleLbl="sibTrans2D1" presStyleIdx="8" presStyleCnt="11"/>
      <dgm:spPr/>
    </dgm:pt>
    <dgm:pt modelId="{48665E0C-F049-4223-B31E-BAFA7DE908CC}" type="pres">
      <dgm:prSet presAssocID="{44F50593-DE4B-478E-8704-292E4CB0A691}" presName="node" presStyleLbl="node1" presStyleIdx="9" presStyleCnt="11" custRadScaleRad="121949" custRadScaleInc="271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F0A816-3B7F-42E5-BE9B-507E9BBB940A}" type="pres">
      <dgm:prSet presAssocID="{44F50593-DE4B-478E-8704-292E4CB0A691}" presName="dummy" presStyleCnt="0"/>
      <dgm:spPr/>
    </dgm:pt>
    <dgm:pt modelId="{D806E6F7-03BE-47C1-B48B-14677085E2CC}" type="pres">
      <dgm:prSet presAssocID="{BD5D53EF-B858-4FE1-9382-7DE43B04FB85}" presName="sibTrans" presStyleLbl="sibTrans2D1" presStyleIdx="9" presStyleCnt="11"/>
      <dgm:spPr/>
    </dgm:pt>
    <dgm:pt modelId="{C31AB2D0-FF85-4336-81DD-3C04E0A88987}" type="pres">
      <dgm:prSet presAssocID="{36131C4B-2BD5-45BC-97F6-F96F5F54B105}" presName="node" presStyleLbl="node1" presStyleIdx="10" presStyleCnt="11" custRadScaleRad="105377" custRadScaleInc="4660">
        <dgm:presLayoutVars>
          <dgm:bulletEnabled val="1"/>
        </dgm:presLayoutVars>
      </dgm:prSet>
      <dgm:spPr/>
    </dgm:pt>
    <dgm:pt modelId="{5EA6F84F-E0F0-4426-8AD9-2B68CE673642}" type="pres">
      <dgm:prSet presAssocID="{36131C4B-2BD5-45BC-97F6-F96F5F54B105}" presName="dummy" presStyleCnt="0"/>
      <dgm:spPr/>
    </dgm:pt>
    <dgm:pt modelId="{3C497787-6FA1-47B6-88CB-80F0DE715294}" type="pres">
      <dgm:prSet presAssocID="{CED2F6FE-C49B-42D5-B3CB-F4565960815F}" presName="sibTrans" presStyleLbl="sibTrans2D1" presStyleIdx="10" presStyleCnt="11"/>
      <dgm:spPr/>
    </dgm:pt>
  </dgm:ptLst>
  <dgm:cxnLst>
    <dgm:cxn modelId="{1EF9EC6E-AAA9-4A90-A861-38CC43A48B5C}" type="presOf" srcId="{8A9F9B9E-22F3-4B0D-80DA-DCF67879BEBE}" destId="{A4749CBD-FF67-449D-9E92-6F9CB15B7396}" srcOrd="0" destOrd="0" presId="urn:microsoft.com/office/officeart/2005/8/layout/radial6"/>
    <dgm:cxn modelId="{2F5E2170-C9BF-4343-B227-A61B13388C8D}" srcId="{B801EB20-BA38-48F9-B6C3-131BCFE9185F}" destId="{A95F0540-3150-4514-B35A-56976DA0E606}" srcOrd="5" destOrd="0" parTransId="{ED6CFBFD-6094-43DD-A951-343B8ADE4149}" sibTransId="{58D800B7-34D6-40E5-8B0A-FD99253D5DE9}"/>
    <dgm:cxn modelId="{F3A15FAA-44A2-4CB7-B238-15F8C9A4ADBC}" srcId="{B801EB20-BA38-48F9-B6C3-131BCFE9185F}" destId="{C5590D99-EA5A-4BBB-BC63-973D12D1936B}" srcOrd="2" destOrd="0" parTransId="{1B428EE4-6221-47E6-AE7C-2F2987B3D453}" sibTransId="{E0E39B5E-B5D3-4D46-B4D6-ABF07EBFBD2B}"/>
    <dgm:cxn modelId="{07685EBB-EA48-4806-80B0-39639350AD32}" srcId="{CFC5025D-FE20-49B4-AEA5-DE0C984F2CCA}" destId="{B801EB20-BA38-48F9-B6C3-131BCFE9185F}" srcOrd="0" destOrd="0" parTransId="{B4413D88-EA98-4C3C-A5FC-427D5B05F3CD}" sibTransId="{59EB4ED3-8EAE-44A6-99D8-FFA77455E040}"/>
    <dgm:cxn modelId="{8D0772D5-7BE3-4E76-8BFD-643136A1C74E}" type="presOf" srcId="{CFC5025D-FE20-49B4-AEA5-DE0C984F2CCA}" destId="{F9855F64-584F-4E55-96D0-28E36AD6FDEF}" srcOrd="0" destOrd="0" presId="urn:microsoft.com/office/officeart/2005/8/layout/radial6"/>
    <dgm:cxn modelId="{5E608040-1D9F-4874-8362-5CA74C65CBB1}" type="presOf" srcId="{B801EB20-BA38-48F9-B6C3-131BCFE9185F}" destId="{7FBF1432-072E-4149-80A3-1889E75F9800}" srcOrd="0" destOrd="0" presId="urn:microsoft.com/office/officeart/2005/8/layout/radial6"/>
    <dgm:cxn modelId="{E6B62683-E920-4DAF-BB6A-A281EDD470DB}" srcId="{B801EB20-BA38-48F9-B6C3-131BCFE9185F}" destId="{8A9F9B9E-22F3-4B0D-80DA-DCF67879BEBE}" srcOrd="3" destOrd="0" parTransId="{649D094F-D40A-45B7-A7EE-B16046E7AFAF}" sibTransId="{C3241A24-E38C-4C8D-8929-ADBE1A2AE5B2}"/>
    <dgm:cxn modelId="{913123D5-0195-42C2-B3CE-8E579E0DAB8A}" srcId="{B801EB20-BA38-48F9-B6C3-131BCFE9185F}" destId="{FAA033F6-91D0-49C0-930A-E6FE15BF8795}" srcOrd="1" destOrd="0" parTransId="{C3000891-2A0F-4766-B492-8BAE882E4F58}" sibTransId="{C2F409B0-3579-4BA5-95C0-3BCA950D1934}"/>
    <dgm:cxn modelId="{7DB59C40-4179-44E3-AB4C-90DFCABA65A7}" type="presOf" srcId="{A95F0540-3150-4514-B35A-56976DA0E606}" destId="{71EB8D0F-9423-47E4-AD0E-E5C6B63EDDAA}" srcOrd="0" destOrd="0" presId="urn:microsoft.com/office/officeart/2005/8/layout/radial6"/>
    <dgm:cxn modelId="{61194A0C-6DA7-4C2B-BA26-296404BB95AD}" srcId="{B801EB20-BA38-48F9-B6C3-131BCFE9185F}" destId="{44F50593-DE4B-478E-8704-292E4CB0A691}" srcOrd="9" destOrd="0" parTransId="{BF41AFB9-270F-4757-9548-3479B2D71EAD}" sibTransId="{BD5D53EF-B858-4FE1-9382-7DE43B04FB85}"/>
    <dgm:cxn modelId="{193A13F4-7050-448D-9D01-E88D38D8743A}" type="presOf" srcId="{4CE8C901-287F-458D-90F7-9749059FEB96}" destId="{19E925FA-B29D-4F3C-8A44-2072C13A97F4}" srcOrd="0" destOrd="0" presId="urn:microsoft.com/office/officeart/2005/8/layout/radial6"/>
    <dgm:cxn modelId="{97BD24E6-52D6-4510-A35C-9CC2021899D7}" srcId="{CFC5025D-FE20-49B4-AEA5-DE0C984F2CCA}" destId="{B3752381-EA28-412F-9D51-F69DFCBFAFEC}" srcOrd="1" destOrd="0" parTransId="{F4E7D487-B192-4064-B8F9-E8F6CEFEAD41}" sibTransId="{DDBB07FC-C06B-4C81-A3DE-C5E4D63B319C}"/>
    <dgm:cxn modelId="{F93C50F8-32BC-4A3A-A190-92AC9015BC54}" srcId="{B801EB20-BA38-48F9-B6C3-131BCFE9185F}" destId="{2923AEB8-7822-4324-B838-937D92318B8B}" srcOrd="0" destOrd="0" parTransId="{5DAEA76A-93AA-4FDE-A878-2F24CE3D0887}" sibTransId="{4F9570C3-A9BF-4E83-9162-49E134240AE4}"/>
    <dgm:cxn modelId="{29391B12-8AEC-45C6-A812-99BE7B528B31}" srcId="{B801EB20-BA38-48F9-B6C3-131BCFE9185F}" destId="{36131C4B-2BD5-45BC-97F6-F96F5F54B105}" srcOrd="10" destOrd="0" parTransId="{1A71D116-6224-43BA-AD02-A6CE18888916}" sibTransId="{CED2F6FE-C49B-42D5-B3CB-F4565960815F}"/>
    <dgm:cxn modelId="{C18CA151-66C2-4B57-8019-8C6EF57E2C27}" type="presOf" srcId="{C0DDEEB4-BC10-4BE7-A48D-AF41756EFC45}" destId="{946EF179-5CF7-43A5-A21C-9D6AAE835473}" srcOrd="0" destOrd="0" presId="urn:microsoft.com/office/officeart/2005/8/layout/radial6"/>
    <dgm:cxn modelId="{A6BD3CBA-3968-4E73-8AFD-1163ACC50083}" srcId="{B801EB20-BA38-48F9-B6C3-131BCFE9185F}" destId="{4CE8C901-287F-458D-90F7-9749059FEB96}" srcOrd="6" destOrd="0" parTransId="{71A3BB17-BAD4-48A6-885F-83D1B4D190C9}" sibTransId="{8B9B0EC9-C2DE-4A8E-AC8E-374623EC2FE0}"/>
    <dgm:cxn modelId="{3B3FA47B-F809-4740-A117-073BD2C2039F}" srcId="{B801EB20-BA38-48F9-B6C3-131BCFE9185F}" destId="{3B181E9B-78DA-4749-8F8E-EB2AAA189AD0}" srcOrd="7" destOrd="0" parTransId="{1497B20F-9C47-43C5-8F83-EC792C67C90F}" sibTransId="{DD963A42-749A-44A1-9BF1-2F0F476A98CF}"/>
    <dgm:cxn modelId="{5BD4035B-699A-4FAA-A5ED-09D3E6E5105D}" type="presOf" srcId="{58D800B7-34D6-40E5-8B0A-FD99253D5DE9}" destId="{CA77380D-E1AA-4D66-BA38-1D1C3DAFB689}" srcOrd="0" destOrd="0" presId="urn:microsoft.com/office/officeart/2005/8/layout/radial6"/>
    <dgm:cxn modelId="{CC75FEE0-2A33-446F-9327-618A1DAAD3F5}" type="presOf" srcId="{3B181E9B-78DA-4749-8F8E-EB2AAA189AD0}" destId="{1830A0CD-04BE-44A9-A244-F1EA7BF71CF0}" srcOrd="0" destOrd="0" presId="urn:microsoft.com/office/officeart/2005/8/layout/radial6"/>
    <dgm:cxn modelId="{8671B1DF-4547-40DC-B8D5-599A1C101258}" type="presOf" srcId="{3CDEFBB5-6D92-4624-8A44-14EB835C1098}" destId="{7B7EE6FD-69AC-49DA-86E8-161CA386F0F3}" srcOrd="0" destOrd="0" presId="urn:microsoft.com/office/officeart/2005/8/layout/radial6"/>
    <dgm:cxn modelId="{89F030C5-A4B6-4A36-8D8D-B4EA62C24F59}" type="presOf" srcId="{DD963A42-749A-44A1-9BF1-2F0F476A98CF}" destId="{8AE26335-DA85-4C11-8297-55ACD15508DF}" srcOrd="0" destOrd="0" presId="urn:microsoft.com/office/officeart/2005/8/layout/radial6"/>
    <dgm:cxn modelId="{5BFD6116-57C8-482E-AF35-0E25A33BC1EC}" type="presOf" srcId="{36131C4B-2BD5-45BC-97F6-F96F5F54B105}" destId="{C31AB2D0-FF85-4336-81DD-3C04E0A88987}" srcOrd="0" destOrd="0" presId="urn:microsoft.com/office/officeart/2005/8/layout/radial6"/>
    <dgm:cxn modelId="{A0BAA7CF-E478-452B-A32F-7657A7A08AB9}" type="presOf" srcId="{FAA033F6-91D0-49C0-930A-E6FE15BF8795}" destId="{DECA1CD8-2F19-4BBE-9777-D3F89F7FF84F}" srcOrd="0" destOrd="0" presId="urn:microsoft.com/office/officeart/2005/8/layout/radial6"/>
    <dgm:cxn modelId="{7339B259-6FE7-4CC3-A6E5-74191CD8317B}" type="presOf" srcId="{4F9570C3-A9BF-4E83-9162-49E134240AE4}" destId="{2BC48241-E61B-4546-BBB4-BAB12519B562}" srcOrd="0" destOrd="0" presId="urn:microsoft.com/office/officeart/2005/8/layout/radial6"/>
    <dgm:cxn modelId="{1E5C2866-C45F-4D97-BD61-B2B7F0507288}" srcId="{B801EB20-BA38-48F9-B6C3-131BCFE9185F}" destId="{64AF9128-4194-4D38-A5CD-42DBC4276500}" srcOrd="4" destOrd="0" parTransId="{5F96DDCB-40EA-4184-BD51-98E6EE36F630}" sibTransId="{3CDEFBB5-6D92-4624-8A44-14EB835C1098}"/>
    <dgm:cxn modelId="{649C664E-E66A-41AB-A7E9-4F26706FC68A}" type="presOf" srcId="{44F50593-DE4B-478E-8704-292E4CB0A691}" destId="{48665E0C-F049-4223-B31E-BAFA7DE908CC}" srcOrd="0" destOrd="0" presId="urn:microsoft.com/office/officeart/2005/8/layout/radial6"/>
    <dgm:cxn modelId="{5A96AA74-D559-4286-B052-E6DC4A440707}" type="presOf" srcId="{C5590D99-EA5A-4BBB-BC63-973D12D1936B}" destId="{25DC91E6-43CB-40A6-ACF5-935EC34E30BD}" srcOrd="0" destOrd="0" presId="urn:microsoft.com/office/officeart/2005/8/layout/radial6"/>
    <dgm:cxn modelId="{82F607DC-D663-4D99-BD12-AF08D8F9745E}" srcId="{B3752381-EA28-412F-9D51-F69DFCBFAFEC}" destId="{0095BF0F-73D2-49FE-8C2A-3FAD122069D6}" srcOrd="0" destOrd="0" parTransId="{C37F66D0-F3E0-4B01-BBE4-39DB3F9A60A9}" sibTransId="{6A5F458E-95CA-49C8-A828-7C122B879CCC}"/>
    <dgm:cxn modelId="{825AF16E-704F-4B16-BF88-675BFFE51A78}" type="presOf" srcId="{2923AEB8-7822-4324-B838-937D92318B8B}" destId="{B8FADE03-94A9-4426-B57A-9C4DA672E7D3}" srcOrd="0" destOrd="0" presId="urn:microsoft.com/office/officeart/2005/8/layout/radial6"/>
    <dgm:cxn modelId="{BEDC6866-BB96-45BA-B3CC-9DD0A47DFEBC}" srcId="{B801EB20-BA38-48F9-B6C3-131BCFE9185F}" destId="{C0DDEEB4-BC10-4BE7-A48D-AF41756EFC45}" srcOrd="8" destOrd="0" parTransId="{E89B1BCA-0720-4316-A10A-4BB4A1BEAA8D}" sibTransId="{3AF47081-3E5F-4016-B96C-CAF2EF665FBE}"/>
    <dgm:cxn modelId="{DB369002-6833-42F2-8439-EF1162450BC0}" type="presOf" srcId="{C3241A24-E38C-4C8D-8929-ADBE1A2AE5B2}" destId="{991EA5A0-6DD6-4F85-BBFE-1E62CB25C752}" srcOrd="0" destOrd="0" presId="urn:microsoft.com/office/officeart/2005/8/layout/radial6"/>
    <dgm:cxn modelId="{28706F97-E38F-47E5-9788-8C207A1F741D}" type="presOf" srcId="{64AF9128-4194-4D38-A5CD-42DBC4276500}" destId="{98424E7B-A69C-4849-9262-23F480816853}" srcOrd="0" destOrd="0" presId="urn:microsoft.com/office/officeart/2005/8/layout/radial6"/>
    <dgm:cxn modelId="{E846F735-26C3-46FE-8D66-895621884056}" type="presOf" srcId="{BD5D53EF-B858-4FE1-9382-7DE43B04FB85}" destId="{D806E6F7-03BE-47C1-B48B-14677085E2CC}" srcOrd="0" destOrd="0" presId="urn:microsoft.com/office/officeart/2005/8/layout/radial6"/>
    <dgm:cxn modelId="{BEC53C31-69A1-40F2-9413-EC7E84CBE3FF}" type="presOf" srcId="{CED2F6FE-C49B-42D5-B3CB-F4565960815F}" destId="{3C497787-6FA1-47B6-88CB-80F0DE715294}" srcOrd="0" destOrd="0" presId="urn:microsoft.com/office/officeart/2005/8/layout/radial6"/>
    <dgm:cxn modelId="{677B033E-C9B1-4D65-AB76-FF11B4C2C851}" type="presOf" srcId="{E0E39B5E-B5D3-4D46-B4D6-ABF07EBFBD2B}" destId="{CB1BBCBD-477B-4976-B493-37A3C86BDD92}" srcOrd="0" destOrd="0" presId="urn:microsoft.com/office/officeart/2005/8/layout/radial6"/>
    <dgm:cxn modelId="{6E31B3AD-CB6B-4C73-B59D-0EB0E11B62D8}" type="presOf" srcId="{C2F409B0-3579-4BA5-95C0-3BCA950D1934}" destId="{2FDE06E2-2044-402F-A6B2-D7E2D23DA7B1}" srcOrd="0" destOrd="0" presId="urn:microsoft.com/office/officeart/2005/8/layout/radial6"/>
    <dgm:cxn modelId="{EBA4C29D-F33D-46D9-B86F-8D6057FF5B27}" type="presOf" srcId="{8B9B0EC9-C2DE-4A8E-AC8E-374623EC2FE0}" destId="{C1FD78C5-F254-4569-945C-924D946721B4}" srcOrd="0" destOrd="0" presId="urn:microsoft.com/office/officeart/2005/8/layout/radial6"/>
    <dgm:cxn modelId="{F0FBDA4D-C77C-4A2F-9813-CAD890222B01}" type="presOf" srcId="{3AF47081-3E5F-4016-B96C-CAF2EF665FBE}" destId="{5F366329-609A-44CB-BBFE-F2C05866424E}" srcOrd="0" destOrd="0" presId="urn:microsoft.com/office/officeart/2005/8/layout/radial6"/>
    <dgm:cxn modelId="{25A09DA2-F1AA-4CCC-9A1B-94A7650262FA}" type="presParOf" srcId="{F9855F64-584F-4E55-96D0-28E36AD6FDEF}" destId="{7FBF1432-072E-4149-80A3-1889E75F9800}" srcOrd="0" destOrd="0" presId="urn:microsoft.com/office/officeart/2005/8/layout/radial6"/>
    <dgm:cxn modelId="{B776702C-21B9-4FA8-8388-4FFA16EB9153}" type="presParOf" srcId="{F9855F64-584F-4E55-96D0-28E36AD6FDEF}" destId="{B8FADE03-94A9-4426-B57A-9C4DA672E7D3}" srcOrd="1" destOrd="0" presId="urn:microsoft.com/office/officeart/2005/8/layout/radial6"/>
    <dgm:cxn modelId="{954ADC9F-E1D9-4540-BC9F-63E9506E751C}" type="presParOf" srcId="{F9855F64-584F-4E55-96D0-28E36AD6FDEF}" destId="{93C66628-F83A-4E1B-A2CA-AB2AFA924246}" srcOrd="2" destOrd="0" presId="urn:microsoft.com/office/officeart/2005/8/layout/radial6"/>
    <dgm:cxn modelId="{ED48572E-6393-47C2-AD99-78EC9CDB81BB}" type="presParOf" srcId="{F9855F64-584F-4E55-96D0-28E36AD6FDEF}" destId="{2BC48241-E61B-4546-BBB4-BAB12519B562}" srcOrd="3" destOrd="0" presId="urn:microsoft.com/office/officeart/2005/8/layout/radial6"/>
    <dgm:cxn modelId="{B36279E1-04A8-4F72-8A30-D3B6AB293B4C}" type="presParOf" srcId="{F9855F64-584F-4E55-96D0-28E36AD6FDEF}" destId="{DECA1CD8-2F19-4BBE-9777-D3F89F7FF84F}" srcOrd="4" destOrd="0" presId="urn:microsoft.com/office/officeart/2005/8/layout/radial6"/>
    <dgm:cxn modelId="{29FB5D03-4435-494C-9565-3BF74DAC6AA8}" type="presParOf" srcId="{F9855F64-584F-4E55-96D0-28E36AD6FDEF}" destId="{8735C34C-EF9A-4B8C-B376-7DA51B83847F}" srcOrd="5" destOrd="0" presId="urn:microsoft.com/office/officeart/2005/8/layout/radial6"/>
    <dgm:cxn modelId="{28B5A250-CABD-45C4-9BA1-58C6971DD12A}" type="presParOf" srcId="{F9855F64-584F-4E55-96D0-28E36AD6FDEF}" destId="{2FDE06E2-2044-402F-A6B2-D7E2D23DA7B1}" srcOrd="6" destOrd="0" presId="urn:microsoft.com/office/officeart/2005/8/layout/radial6"/>
    <dgm:cxn modelId="{8939C36B-5DAC-4B6D-AE2C-2665E13EE28D}" type="presParOf" srcId="{F9855F64-584F-4E55-96D0-28E36AD6FDEF}" destId="{25DC91E6-43CB-40A6-ACF5-935EC34E30BD}" srcOrd="7" destOrd="0" presId="urn:microsoft.com/office/officeart/2005/8/layout/radial6"/>
    <dgm:cxn modelId="{3E0D0189-9FB7-4A37-A7CB-C472C14957E5}" type="presParOf" srcId="{F9855F64-584F-4E55-96D0-28E36AD6FDEF}" destId="{638F4F21-139E-442D-B9C0-B2E563DC61AC}" srcOrd="8" destOrd="0" presId="urn:microsoft.com/office/officeart/2005/8/layout/radial6"/>
    <dgm:cxn modelId="{5561DA51-8FE7-4E25-B2D4-75B732090A15}" type="presParOf" srcId="{F9855F64-584F-4E55-96D0-28E36AD6FDEF}" destId="{CB1BBCBD-477B-4976-B493-37A3C86BDD92}" srcOrd="9" destOrd="0" presId="urn:microsoft.com/office/officeart/2005/8/layout/radial6"/>
    <dgm:cxn modelId="{A8CC11B1-129E-41B5-95C6-FDDB93CDC33B}" type="presParOf" srcId="{F9855F64-584F-4E55-96D0-28E36AD6FDEF}" destId="{A4749CBD-FF67-449D-9E92-6F9CB15B7396}" srcOrd="10" destOrd="0" presId="urn:microsoft.com/office/officeart/2005/8/layout/radial6"/>
    <dgm:cxn modelId="{6889A5D2-6108-4E78-B65D-1DCD6F3D509F}" type="presParOf" srcId="{F9855F64-584F-4E55-96D0-28E36AD6FDEF}" destId="{058B3A5F-E15C-4DFF-9C93-53F62B2770CB}" srcOrd="11" destOrd="0" presId="urn:microsoft.com/office/officeart/2005/8/layout/radial6"/>
    <dgm:cxn modelId="{01771229-6D02-43F9-A108-D641DFFD1A8C}" type="presParOf" srcId="{F9855F64-584F-4E55-96D0-28E36AD6FDEF}" destId="{991EA5A0-6DD6-4F85-BBFE-1E62CB25C752}" srcOrd="12" destOrd="0" presId="urn:microsoft.com/office/officeart/2005/8/layout/radial6"/>
    <dgm:cxn modelId="{FB7D0F83-8625-401C-9965-9682F5EC571A}" type="presParOf" srcId="{F9855F64-584F-4E55-96D0-28E36AD6FDEF}" destId="{98424E7B-A69C-4849-9262-23F480816853}" srcOrd="13" destOrd="0" presId="urn:microsoft.com/office/officeart/2005/8/layout/radial6"/>
    <dgm:cxn modelId="{22A9B6CB-7334-4F13-8032-36E0760EB73F}" type="presParOf" srcId="{F9855F64-584F-4E55-96D0-28E36AD6FDEF}" destId="{AC4C8553-1B83-4819-B30C-C9B10BCCE946}" srcOrd="14" destOrd="0" presId="urn:microsoft.com/office/officeart/2005/8/layout/radial6"/>
    <dgm:cxn modelId="{287788FD-E4A5-46BA-A6EF-7FCEB8F74A48}" type="presParOf" srcId="{F9855F64-584F-4E55-96D0-28E36AD6FDEF}" destId="{7B7EE6FD-69AC-49DA-86E8-161CA386F0F3}" srcOrd="15" destOrd="0" presId="urn:microsoft.com/office/officeart/2005/8/layout/radial6"/>
    <dgm:cxn modelId="{5685E901-FC19-44ED-9679-504B662BB7E6}" type="presParOf" srcId="{F9855F64-584F-4E55-96D0-28E36AD6FDEF}" destId="{71EB8D0F-9423-47E4-AD0E-E5C6B63EDDAA}" srcOrd="16" destOrd="0" presId="urn:microsoft.com/office/officeart/2005/8/layout/radial6"/>
    <dgm:cxn modelId="{BBF1C194-9DEF-491A-8980-1EE1A3B70EA4}" type="presParOf" srcId="{F9855F64-584F-4E55-96D0-28E36AD6FDEF}" destId="{07DE034D-8FFE-4FA2-9FF7-D015EBF2DCF8}" srcOrd="17" destOrd="0" presId="urn:microsoft.com/office/officeart/2005/8/layout/radial6"/>
    <dgm:cxn modelId="{E1D84A14-2984-4C7A-80E7-E69BF3D03380}" type="presParOf" srcId="{F9855F64-584F-4E55-96D0-28E36AD6FDEF}" destId="{CA77380D-E1AA-4D66-BA38-1D1C3DAFB689}" srcOrd="18" destOrd="0" presId="urn:microsoft.com/office/officeart/2005/8/layout/radial6"/>
    <dgm:cxn modelId="{9FDAB9E3-EFD1-495A-BE4D-A57E01583ED0}" type="presParOf" srcId="{F9855F64-584F-4E55-96D0-28E36AD6FDEF}" destId="{19E925FA-B29D-4F3C-8A44-2072C13A97F4}" srcOrd="19" destOrd="0" presId="urn:microsoft.com/office/officeart/2005/8/layout/radial6"/>
    <dgm:cxn modelId="{104D948C-EA0B-4B48-9394-1CB355A80C58}" type="presParOf" srcId="{F9855F64-584F-4E55-96D0-28E36AD6FDEF}" destId="{2C3B96C3-40D8-441A-854A-779E93A87054}" srcOrd="20" destOrd="0" presId="urn:microsoft.com/office/officeart/2005/8/layout/radial6"/>
    <dgm:cxn modelId="{E30B3F58-2DD3-4068-99AB-0926C8F997AD}" type="presParOf" srcId="{F9855F64-584F-4E55-96D0-28E36AD6FDEF}" destId="{C1FD78C5-F254-4569-945C-924D946721B4}" srcOrd="21" destOrd="0" presId="urn:microsoft.com/office/officeart/2005/8/layout/radial6"/>
    <dgm:cxn modelId="{5E233FCA-6974-4C8D-B551-300750E92BF7}" type="presParOf" srcId="{F9855F64-584F-4E55-96D0-28E36AD6FDEF}" destId="{1830A0CD-04BE-44A9-A244-F1EA7BF71CF0}" srcOrd="22" destOrd="0" presId="urn:microsoft.com/office/officeart/2005/8/layout/radial6"/>
    <dgm:cxn modelId="{0F8468F0-A055-4577-A8D1-CD062C08CD65}" type="presParOf" srcId="{F9855F64-584F-4E55-96D0-28E36AD6FDEF}" destId="{FC37BB77-40CC-4152-B6B7-D623807D5BED}" srcOrd="23" destOrd="0" presId="urn:microsoft.com/office/officeart/2005/8/layout/radial6"/>
    <dgm:cxn modelId="{73AD48C0-953B-47E5-9A73-0BB392AB3154}" type="presParOf" srcId="{F9855F64-584F-4E55-96D0-28E36AD6FDEF}" destId="{8AE26335-DA85-4C11-8297-55ACD15508DF}" srcOrd="24" destOrd="0" presId="urn:microsoft.com/office/officeart/2005/8/layout/radial6"/>
    <dgm:cxn modelId="{91A0D0BD-2B82-402C-A1F1-D5B6670DD485}" type="presParOf" srcId="{F9855F64-584F-4E55-96D0-28E36AD6FDEF}" destId="{946EF179-5CF7-43A5-A21C-9D6AAE835473}" srcOrd="25" destOrd="0" presId="urn:microsoft.com/office/officeart/2005/8/layout/radial6"/>
    <dgm:cxn modelId="{F2B3C69A-2232-42F7-B23C-136954154FDA}" type="presParOf" srcId="{F9855F64-584F-4E55-96D0-28E36AD6FDEF}" destId="{199386B5-7F3F-47B5-8D18-32FDE28AE21B}" srcOrd="26" destOrd="0" presId="urn:microsoft.com/office/officeart/2005/8/layout/radial6"/>
    <dgm:cxn modelId="{24D7104E-B860-4788-8AC5-B997D6C8EAC4}" type="presParOf" srcId="{F9855F64-584F-4E55-96D0-28E36AD6FDEF}" destId="{5F366329-609A-44CB-BBFE-F2C05866424E}" srcOrd="27" destOrd="0" presId="urn:microsoft.com/office/officeart/2005/8/layout/radial6"/>
    <dgm:cxn modelId="{F4AF0696-EBCC-4598-A55B-911C2E3200E5}" type="presParOf" srcId="{F9855F64-584F-4E55-96D0-28E36AD6FDEF}" destId="{48665E0C-F049-4223-B31E-BAFA7DE908CC}" srcOrd="28" destOrd="0" presId="urn:microsoft.com/office/officeart/2005/8/layout/radial6"/>
    <dgm:cxn modelId="{A13BB234-9CE6-4826-AC98-379ED7A61AAC}" type="presParOf" srcId="{F9855F64-584F-4E55-96D0-28E36AD6FDEF}" destId="{E9F0A816-3B7F-42E5-BE9B-507E9BBB940A}" srcOrd="29" destOrd="0" presId="urn:microsoft.com/office/officeart/2005/8/layout/radial6"/>
    <dgm:cxn modelId="{621FB433-EC8D-4667-BC07-35E5717D3D46}" type="presParOf" srcId="{F9855F64-584F-4E55-96D0-28E36AD6FDEF}" destId="{D806E6F7-03BE-47C1-B48B-14677085E2CC}" srcOrd="30" destOrd="0" presId="urn:microsoft.com/office/officeart/2005/8/layout/radial6"/>
    <dgm:cxn modelId="{9BC1260C-0E67-45FE-87E0-DBFA97260962}" type="presParOf" srcId="{F9855F64-584F-4E55-96D0-28E36AD6FDEF}" destId="{C31AB2D0-FF85-4336-81DD-3C04E0A88987}" srcOrd="31" destOrd="0" presId="urn:microsoft.com/office/officeart/2005/8/layout/radial6"/>
    <dgm:cxn modelId="{CB2E367F-1398-4385-BD6F-FC8D9AA686CE}" type="presParOf" srcId="{F9855F64-584F-4E55-96D0-28E36AD6FDEF}" destId="{5EA6F84F-E0F0-4426-8AD9-2B68CE673642}" srcOrd="32" destOrd="0" presId="urn:microsoft.com/office/officeart/2005/8/layout/radial6"/>
    <dgm:cxn modelId="{6B349045-AE0F-4307-9EAD-947A3F7B2219}" type="presParOf" srcId="{F9855F64-584F-4E55-96D0-28E36AD6FDEF}" destId="{3C497787-6FA1-47B6-88CB-80F0DE715294}" srcOrd="33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2A4E3D-3C2F-4A15-A82B-12A425B291EE}">
      <dsp:nvSpPr>
        <dsp:cNvPr id="0" name=""/>
        <dsp:cNvSpPr/>
      </dsp:nvSpPr>
      <dsp:spPr>
        <a:xfrm>
          <a:off x="155374" y="855229"/>
          <a:ext cx="3705452" cy="115795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4321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Чувства патриотизма и гражданственности</a:t>
          </a:r>
          <a:endParaRPr lang="ru-RU" sz="1500" kern="1200" dirty="0"/>
        </a:p>
      </dsp:txBody>
      <dsp:txXfrm>
        <a:off x="155374" y="855229"/>
        <a:ext cx="3705452" cy="1157954"/>
      </dsp:txXfrm>
    </dsp:sp>
    <dsp:sp modelId="{E37B5777-3450-41E2-A0BC-48505E439F74}">
      <dsp:nvSpPr>
        <dsp:cNvPr id="0" name=""/>
        <dsp:cNvSpPr/>
      </dsp:nvSpPr>
      <dsp:spPr>
        <a:xfrm>
          <a:off x="0" y="720080"/>
          <a:ext cx="810567" cy="121585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3000" r="-83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BEFF60-E33C-4EF8-B6A1-94F7957E05B9}">
      <dsp:nvSpPr>
        <dsp:cNvPr id="0" name=""/>
        <dsp:cNvSpPr/>
      </dsp:nvSpPr>
      <dsp:spPr>
        <a:xfrm>
          <a:off x="4286454" y="855229"/>
          <a:ext cx="3705452" cy="115795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4321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Уважение к памятникам защитников Отечества и подвигов героев Отечества</a:t>
          </a:r>
          <a:endParaRPr lang="ru-RU" sz="1500" kern="1200" dirty="0"/>
        </a:p>
      </dsp:txBody>
      <dsp:txXfrm>
        <a:off x="4286454" y="855229"/>
        <a:ext cx="3705452" cy="1157954"/>
      </dsp:txXfrm>
    </dsp:sp>
    <dsp:sp modelId="{F6AC5FA6-4D10-4499-B06B-AEFC1C8DF449}">
      <dsp:nvSpPr>
        <dsp:cNvPr id="0" name=""/>
        <dsp:cNvSpPr/>
      </dsp:nvSpPr>
      <dsp:spPr>
        <a:xfrm>
          <a:off x="4132060" y="687969"/>
          <a:ext cx="810567" cy="1215851"/>
        </a:xfrm>
        <a:prstGeom prst="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1000" r="-31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63CB5E-1953-45B2-8FCF-1163D735DD0E}">
      <dsp:nvSpPr>
        <dsp:cNvPr id="0" name=""/>
        <dsp:cNvSpPr/>
      </dsp:nvSpPr>
      <dsp:spPr>
        <a:xfrm>
          <a:off x="155374" y="2312964"/>
          <a:ext cx="3705452" cy="115795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4321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Уважение к закону и правопорядку</a:t>
          </a:r>
          <a:endParaRPr lang="ru-RU" sz="1500" kern="1200" dirty="0"/>
        </a:p>
      </dsp:txBody>
      <dsp:txXfrm>
        <a:off x="155374" y="2312964"/>
        <a:ext cx="3705452" cy="1157954"/>
      </dsp:txXfrm>
    </dsp:sp>
    <dsp:sp modelId="{33F52662-8821-4CD9-B7E3-2E3481915791}">
      <dsp:nvSpPr>
        <dsp:cNvPr id="0" name=""/>
        <dsp:cNvSpPr/>
      </dsp:nvSpPr>
      <dsp:spPr>
        <a:xfrm>
          <a:off x="980" y="2145704"/>
          <a:ext cx="810567" cy="121585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3000" r="-63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450463-F783-42D9-B43C-EB71301C920D}">
      <dsp:nvSpPr>
        <dsp:cNvPr id="0" name=""/>
        <dsp:cNvSpPr/>
      </dsp:nvSpPr>
      <dsp:spPr>
        <a:xfrm>
          <a:off x="4286454" y="2312964"/>
          <a:ext cx="3705452" cy="115795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4321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Уважение к человеку труда и старшему поколению, взаимного уважения</a:t>
          </a:r>
          <a:endParaRPr lang="ru-RU" sz="1500" kern="1200" dirty="0"/>
        </a:p>
      </dsp:txBody>
      <dsp:txXfrm>
        <a:off x="4286454" y="2312964"/>
        <a:ext cx="3705452" cy="1157954"/>
      </dsp:txXfrm>
    </dsp:sp>
    <dsp:sp modelId="{D1FCF37F-E55B-48F7-992B-96797D855795}">
      <dsp:nvSpPr>
        <dsp:cNvPr id="0" name=""/>
        <dsp:cNvSpPr/>
      </dsp:nvSpPr>
      <dsp:spPr>
        <a:xfrm>
          <a:off x="4104452" y="2088231"/>
          <a:ext cx="810567" cy="1215851"/>
        </a:xfrm>
        <a:prstGeom prst="rect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4000" r="-64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CE66E1-F124-4370-B15D-1ED1689DCF6C}">
      <dsp:nvSpPr>
        <dsp:cNvPr id="0" name=""/>
        <dsp:cNvSpPr/>
      </dsp:nvSpPr>
      <dsp:spPr>
        <a:xfrm>
          <a:off x="155374" y="3770700"/>
          <a:ext cx="3705452" cy="115795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4321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Бережное отношение к культурному наследию и традициям многонационального народа РФ</a:t>
          </a:r>
          <a:endParaRPr lang="ru-RU" sz="1500" kern="1200" dirty="0"/>
        </a:p>
      </dsp:txBody>
      <dsp:txXfrm>
        <a:off x="155374" y="3770700"/>
        <a:ext cx="3705452" cy="1157954"/>
      </dsp:txXfrm>
    </dsp:sp>
    <dsp:sp modelId="{DD51B25E-6670-4178-9D6A-3F08504380A1}">
      <dsp:nvSpPr>
        <dsp:cNvPr id="0" name=""/>
        <dsp:cNvSpPr/>
      </dsp:nvSpPr>
      <dsp:spPr>
        <a:xfrm>
          <a:off x="0" y="3600400"/>
          <a:ext cx="810567" cy="1215851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4000" r="-44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6AA943-8486-45D6-9291-5417653C3BC1}">
      <dsp:nvSpPr>
        <dsp:cNvPr id="0" name=""/>
        <dsp:cNvSpPr/>
      </dsp:nvSpPr>
      <dsp:spPr>
        <a:xfrm>
          <a:off x="4286454" y="3770700"/>
          <a:ext cx="3705452" cy="1157954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4321" tIns="57150" rIns="57150" bIns="571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Бережное отношение к природе и окружающей среде</a:t>
          </a:r>
          <a:endParaRPr lang="ru-RU" sz="1500" kern="1200" dirty="0"/>
        </a:p>
      </dsp:txBody>
      <dsp:txXfrm>
        <a:off x="4286454" y="3770700"/>
        <a:ext cx="3705452" cy="1157954"/>
      </dsp:txXfrm>
    </dsp:sp>
    <dsp:sp modelId="{CF758D4C-42B2-44E1-B2EB-078E2B80BCB6}">
      <dsp:nvSpPr>
        <dsp:cNvPr id="0" name=""/>
        <dsp:cNvSpPr/>
      </dsp:nvSpPr>
      <dsp:spPr>
        <a:xfrm>
          <a:off x="4132060" y="3603440"/>
          <a:ext cx="810567" cy="1215851"/>
        </a:xfrm>
        <a:prstGeom prst="rect">
          <a:avLst/>
        </a:prstGeom>
        <a:blipFill>
          <a:blip xmlns:r="http://schemas.openxmlformats.org/officeDocument/2006/relationships"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4000" r="-64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71D6A-E157-4CED-9CBD-5F17176A063F}">
      <dsp:nvSpPr>
        <dsp:cNvPr id="0" name=""/>
        <dsp:cNvSpPr/>
      </dsp:nvSpPr>
      <dsp:spPr>
        <a:xfrm>
          <a:off x="612975" y="1171"/>
          <a:ext cx="2099729" cy="209972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Рабочая программа воспитания</a:t>
          </a:r>
          <a:endParaRPr lang="ru-RU" sz="1500" kern="1200" dirty="0"/>
        </a:p>
      </dsp:txBody>
      <dsp:txXfrm>
        <a:off x="920473" y="308669"/>
        <a:ext cx="1484733" cy="1484733"/>
      </dsp:txXfrm>
    </dsp:sp>
    <dsp:sp modelId="{67A830D0-559A-46A6-BBC3-508BEA9D1CC6}">
      <dsp:nvSpPr>
        <dsp:cNvPr id="0" name=""/>
        <dsp:cNvSpPr/>
      </dsp:nvSpPr>
      <dsp:spPr>
        <a:xfrm>
          <a:off x="1053918" y="2271398"/>
          <a:ext cx="1217843" cy="1217843"/>
        </a:xfrm>
        <a:prstGeom prst="mathPlus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1215343" y="2737101"/>
        <a:ext cx="894993" cy="286437"/>
      </dsp:txXfrm>
    </dsp:sp>
    <dsp:sp modelId="{14B95DF6-3C29-4958-95FB-EBA50D30582F}">
      <dsp:nvSpPr>
        <dsp:cNvPr id="0" name=""/>
        <dsp:cNvSpPr/>
      </dsp:nvSpPr>
      <dsp:spPr>
        <a:xfrm>
          <a:off x="612975" y="3659739"/>
          <a:ext cx="2099729" cy="2099729"/>
        </a:xfrm>
        <a:prstGeom prst="ellipse">
          <a:avLst/>
        </a:prstGeom>
        <a:solidFill>
          <a:schemeClr val="accent5">
            <a:hueOff val="-515611"/>
            <a:satOff val="-6008"/>
            <a:lumOff val="-1079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Календарный план воспитательной работы</a:t>
          </a:r>
          <a:endParaRPr lang="ru-RU" sz="1500" kern="1200" dirty="0"/>
        </a:p>
      </dsp:txBody>
      <dsp:txXfrm>
        <a:off x="920473" y="3967237"/>
        <a:ext cx="1484733" cy="1484733"/>
      </dsp:txXfrm>
    </dsp:sp>
    <dsp:sp modelId="{A0CDC586-BF18-427E-9C76-83F1D8EB51C2}">
      <dsp:nvSpPr>
        <dsp:cNvPr id="0" name=""/>
        <dsp:cNvSpPr/>
      </dsp:nvSpPr>
      <dsp:spPr>
        <a:xfrm>
          <a:off x="3027663" y="2489770"/>
          <a:ext cx="667713" cy="7810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031223"/>
            <a:satOff val="-12017"/>
            <a:lumOff val="-215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3027663" y="2645990"/>
        <a:ext cx="467399" cy="468659"/>
      </dsp:txXfrm>
    </dsp:sp>
    <dsp:sp modelId="{34593D57-CC47-432C-953A-562E1C36E6DF}">
      <dsp:nvSpPr>
        <dsp:cNvPr id="0" name=""/>
        <dsp:cNvSpPr/>
      </dsp:nvSpPr>
      <dsp:spPr>
        <a:xfrm>
          <a:off x="3972542" y="780590"/>
          <a:ext cx="4199458" cy="4199458"/>
        </a:xfrm>
        <a:prstGeom prst="ellipse">
          <a:avLst/>
        </a:prstGeom>
        <a:solidFill>
          <a:schemeClr val="accent5">
            <a:hueOff val="-1031223"/>
            <a:satOff val="-12017"/>
            <a:lumOff val="-215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Совершенствование процесса воспитания</a:t>
          </a:r>
          <a:endParaRPr lang="ru-RU" sz="2400" kern="1200" dirty="0"/>
        </a:p>
      </dsp:txBody>
      <dsp:txXfrm>
        <a:off x="4587538" y="1395586"/>
        <a:ext cx="2969466" cy="296946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055578-C8D7-4EFF-AE40-A90446623A6A}">
      <dsp:nvSpPr>
        <dsp:cNvPr id="0" name=""/>
        <dsp:cNvSpPr/>
      </dsp:nvSpPr>
      <dsp:spPr>
        <a:xfrm>
          <a:off x="566434" y="582638"/>
          <a:ext cx="4934043" cy="4934043"/>
        </a:xfrm>
        <a:prstGeom prst="blockArc">
          <a:avLst>
            <a:gd name="adj1" fmla="val 7274561"/>
            <a:gd name="adj2" fmla="val 17438959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1C3B59-AAA7-4553-BBE1-B35E060AE571}">
      <dsp:nvSpPr>
        <dsp:cNvPr id="0" name=""/>
        <dsp:cNvSpPr/>
      </dsp:nvSpPr>
      <dsp:spPr>
        <a:xfrm>
          <a:off x="1473370" y="1568116"/>
          <a:ext cx="4934043" cy="4934043"/>
        </a:xfrm>
        <a:prstGeom prst="blockArc">
          <a:avLst>
            <a:gd name="adj1" fmla="val 1448781"/>
            <a:gd name="adj2" fmla="val 9210632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CB24C1-FD1F-43D1-9CF1-C43E9537B4EE}">
      <dsp:nvSpPr>
        <dsp:cNvPr id="0" name=""/>
        <dsp:cNvSpPr/>
      </dsp:nvSpPr>
      <dsp:spPr>
        <a:xfrm>
          <a:off x="2311886" y="564830"/>
          <a:ext cx="4934043" cy="4934043"/>
        </a:xfrm>
        <a:prstGeom prst="blockArc">
          <a:avLst>
            <a:gd name="adj1" fmla="val 14890899"/>
            <a:gd name="adj2" fmla="val 3337764"/>
            <a:gd name="adj3" fmla="val 463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493C44-CF68-40B5-905A-2273BA1D7418}">
      <dsp:nvSpPr>
        <dsp:cNvPr id="0" name=""/>
        <dsp:cNvSpPr/>
      </dsp:nvSpPr>
      <dsp:spPr>
        <a:xfrm>
          <a:off x="1597693" y="1944204"/>
          <a:ext cx="4478844" cy="2489137"/>
        </a:xfrm>
        <a:prstGeom prst="ellipse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rgbClr val="336699"/>
              </a:solidFill>
            </a:rPr>
            <a:t>ВОСПИТАТЕЛЬНАЯ МИССИЯ </a:t>
          </a:r>
          <a:endParaRPr lang="ru-RU" sz="2400" b="1" kern="1200" dirty="0">
            <a:solidFill>
              <a:srgbClr val="336699"/>
            </a:solidFill>
          </a:endParaRPr>
        </a:p>
      </dsp:txBody>
      <dsp:txXfrm>
        <a:off x="2253605" y="2308730"/>
        <a:ext cx="3167020" cy="1760085"/>
      </dsp:txXfrm>
    </dsp:sp>
    <dsp:sp modelId="{A2360EFF-FFF0-49F8-BEA3-3C5FA0F3AC8D}">
      <dsp:nvSpPr>
        <dsp:cNvPr id="0" name=""/>
        <dsp:cNvSpPr/>
      </dsp:nvSpPr>
      <dsp:spPr>
        <a:xfrm>
          <a:off x="1992396" y="11"/>
          <a:ext cx="3781740" cy="1589313"/>
        </a:xfrm>
        <a:prstGeom prst="ellipse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336699"/>
              </a:solidFill>
            </a:rPr>
            <a:t>ОТЛИЧИТЕЛЬНЫЕ ОСОБЕННОСТИ ДОПОЛНИТЕЛЬНОГО ОБРАЗОВАНИЯ</a:t>
          </a:r>
          <a:endParaRPr lang="ru-RU" sz="2000" b="1" kern="1200" dirty="0">
            <a:solidFill>
              <a:srgbClr val="336699"/>
            </a:solidFill>
          </a:endParaRPr>
        </a:p>
      </dsp:txBody>
      <dsp:txXfrm>
        <a:off x="2546219" y="232761"/>
        <a:ext cx="2674094" cy="1123813"/>
      </dsp:txXfrm>
    </dsp:sp>
    <dsp:sp modelId="{91B750FD-FC1B-4566-A6CF-FF6CA49BA143}">
      <dsp:nvSpPr>
        <dsp:cNvPr id="0" name=""/>
        <dsp:cNvSpPr/>
      </dsp:nvSpPr>
      <dsp:spPr>
        <a:xfrm>
          <a:off x="4275464" y="4176464"/>
          <a:ext cx="3727767" cy="1688900"/>
        </a:xfrm>
        <a:prstGeom prst="ellipse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336699"/>
              </a:solidFill>
            </a:rPr>
            <a:t>ПРОФЕССИОНАЛЬНО-ЛИЧНОСТНАЯ ПОЗИЦИЯ ПЕДАГОГА-ПРАКТИКА</a:t>
          </a:r>
          <a:endParaRPr lang="ru-RU" sz="2000" b="1" kern="1200" dirty="0">
            <a:solidFill>
              <a:srgbClr val="336699"/>
            </a:solidFill>
          </a:endParaRPr>
        </a:p>
      </dsp:txBody>
      <dsp:txXfrm>
        <a:off x="4821383" y="4423798"/>
        <a:ext cx="2635929" cy="1194232"/>
      </dsp:txXfrm>
    </dsp:sp>
    <dsp:sp modelId="{E133B750-DC26-40F7-B9BB-642F9B27C328}">
      <dsp:nvSpPr>
        <dsp:cNvPr id="0" name=""/>
        <dsp:cNvSpPr/>
      </dsp:nvSpPr>
      <dsp:spPr>
        <a:xfrm>
          <a:off x="0" y="4320475"/>
          <a:ext cx="3567151" cy="1579030"/>
        </a:xfrm>
        <a:prstGeom prst="ellipse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336699"/>
              </a:solidFill>
            </a:rPr>
            <a:t>СТРАТЕГИЧЕСКИЕ ЛИНИИ РАЗВИТИЯ СФЕРЫ ВОСПИТАНИЯ И ДОД </a:t>
          </a:r>
          <a:endParaRPr lang="ru-RU" sz="2000" b="1" kern="1200" dirty="0">
            <a:solidFill>
              <a:srgbClr val="336699"/>
            </a:solidFill>
          </a:endParaRPr>
        </a:p>
      </dsp:txBody>
      <dsp:txXfrm>
        <a:off x="522397" y="4551719"/>
        <a:ext cx="2522357" cy="111654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BF77E-316E-418C-B9EB-4E934240FE00}">
      <dsp:nvSpPr>
        <dsp:cNvPr id="0" name=""/>
        <dsp:cNvSpPr/>
      </dsp:nvSpPr>
      <dsp:spPr>
        <a:xfrm>
          <a:off x="724640" y="0"/>
          <a:ext cx="5272360" cy="5272360"/>
        </a:xfrm>
        <a:prstGeom prst="triangl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5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B76E651-72D0-464D-9844-7EDBF6DC5E1F}">
      <dsp:nvSpPr>
        <dsp:cNvPr id="0" name=""/>
        <dsp:cNvSpPr/>
      </dsp:nvSpPr>
      <dsp:spPr>
        <a:xfrm>
          <a:off x="3360821" y="530067"/>
          <a:ext cx="3427034" cy="312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Милосердие, уважение</a:t>
          </a:r>
          <a:endParaRPr lang="ru-RU" sz="1300" b="1" kern="1200" dirty="0"/>
        </a:p>
      </dsp:txBody>
      <dsp:txXfrm>
        <a:off x="3376052" y="545298"/>
        <a:ext cx="3396572" cy="281554"/>
      </dsp:txXfrm>
    </dsp:sp>
    <dsp:sp modelId="{4BD20EFC-6509-4311-9CB9-7636C33D119E}">
      <dsp:nvSpPr>
        <dsp:cNvPr id="0" name=""/>
        <dsp:cNvSpPr/>
      </dsp:nvSpPr>
      <dsp:spPr>
        <a:xfrm>
          <a:off x="3360821" y="881086"/>
          <a:ext cx="3427034" cy="312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3748"/>
              <a:satOff val="-1092"/>
              <a:lumOff val="-196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Нравственный выбор</a:t>
          </a:r>
          <a:endParaRPr lang="ru-RU" sz="1300" b="1" kern="1200" dirty="0"/>
        </a:p>
      </dsp:txBody>
      <dsp:txXfrm>
        <a:off x="3376052" y="896317"/>
        <a:ext cx="3396572" cy="281554"/>
      </dsp:txXfrm>
    </dsp:sp>
    <dsp:sp modelId="{124D0C5B-7F87-4864-81D4-ADA4C324A516}">
      <dsp:nvSpPr>
        <dsp:cNvPr id="0" name=""/>
        <dsp:cNvSpPr/>
      </dsp:nvSpPr>
      <dsp:spPr>
        <a:xfrm>
          <a:off x="3360821" y="1232105"/>
          <a:ext cx="3427034" cy="312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87495"/>
              <a:satOff val="-2185"/>
              <a:lumOff val="-392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Творчество</a:t>
          </a:r>
          <a:endParaRPr lang="ru-RU" sz="1300" b="1" kern="1200" dirty="0"/>
        </a:p>
      </dsp:txBody>
      <dsp:txXfrm>
        <a:off x="3376052" y="1247336"/>
        <a:ext cx="3396572" cy="281554"/>
      </dsp:txXfrm>
    </dsp:sp>
    <dsp:sp modelId="{F5016D50-17AA-4ADF-B3C2-666285CDCC80}">
      <dsp:nvSpPr>
        <dsp:cNvPr id="0" name=""/>
        <dsp:cNvSpPr/>
      </dsp:nvSpPr>
      <dsp:spPr>
        <a:xfrm>
          <a:off x="3360821" y="1583123"/>
          <a:ext cx="3427034" cy="312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281243"/>
              <a:satOff val="-3277"/>
              <a:lumOff val="-589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Семейные ценности</a:t>
          </a:r>
          <a:endParaRPr lang="ru-RU" sz="1300" b="1" kern="1200" dirty="0"/>
        </a:p>
      </dsp:txBody>
      <dsp:txXfrm>
        <a:off x="3376052" y="1598354"/>
        <a:ext cx="3396572" cy="281554"/>
      </dsp:txXfrm>
    </dsp:sp>
    <dsp:sp modelId="{010D4775-0FF6-474F-B867-023FAE50C218}">
      <dsp:nvSpPr>
        <dsp:cNvPr id="0" name=""/>
        <dsp:cNvSpPr/>
      </dsp:nvSpPr>
      <dsp:spPr>
        <a:xfrm>
          <a:off x="3360821" y="1934142"/>
          <a:ext cx="3427034" cy="312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74990"/>
              <a:satOff val="-4370"/>
              <a:lumOff val="-785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Любовь к Родине и родному краю</a:t>
          </a:r>
          <a:endParaRPr lang="ru-RU" sz="1300" b="1" kern="1200" dirty="0"/>
        </a:p>
      </dsp:txBody>
      <dsp:txXfrm>
        <a:off x="3376052" y="1949373"/>
        <a:ext cx="3396572" cy="281554"/>
      </dsp:txXfrm>
    </dsp:sp>
    <dsp:sp modelId="{D54E3D3D-9D27-4886-849B-0227D060918D}">
      <dsp:nvSpPr>
        <dsp:cNvPr id="0" name=""/>
        <dsp:cNvSpPr/>
      </dsp:nvSpPr>
      <dsp:spPr>
        <a:xfrm>
          <a:off x="3360821" y="2285161"/>
          <a:ext cx="3427034" cy="312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68738"/>
              <a:satOff val="-5462"/>
              <a:lumOff val="-981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Трудолюбие</a:t>
          </a:r>
          <a:endParaRPr lang="ru-RU" sz="1300" b="1" kern="1200" dirty="0"/>
        </a:p>
      </dsp:txBody>
      <dsp:txXfrm>
        <a:off x="3376052" y="2300392"/>
        <a:ext cx="3396572" cy="281554"/>
      </dsp:txXfrm>
    </dsp:sp>
    <dsp:sp modelId="{F48A5AEA-4C1D-46A0-9F2B-2D084437BC3E}">
      <dsp:nvSpPr>
        <dsp:cNvPr id="0" name=""/>
        <dsp:cNvSpPr/>
      </dsp:nvSpPr>
      <dsp:spPr>
        <a:xfrm>
          <a:off x="3360821" y="2636180"/>
          <a:ext cx="3427034" cy="312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562485"/>
              <a:satOff val="-6555"/>
              <a:lumOff val="-1177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Эстетическое развитие</a:t>
          </a:r>
          <a:endParaRPr lang="ru-RU" sz="1300" b="1" kern="1200" dirty="0"/>
        </a:p>
      </dsp:txBody>
      <dsp:txXfrm>
        <a:off x="3376052" y="2651411"/>
        <a:ext cx="3396572" cy="281554"/>
      </dsp:txXfrm>
    </dsp:sp>
    <dsp:sp modelId="{CB5AB4D8-EDF2-44CD-8EAB-826BA7C262AD}">
      <dsp:nvSpPr>
        <dsp:cNvPr id="0" name=""/>
        <dsp:cNvSpPr/>
      </dsp:nvSpPr>
      <dsp:spPr>
        <a:xfrm>
          <a:off x="3360821" y="2987198"/>
          <a:ext cx="3427034" cy="312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56233"/>
              <a:satOff val="-7647"/>
              <a:lumOff val="-1373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Физическое и социальное здоровье</a:t>
          </a:r>
          <a:endParaRPr lang="ru-RU" sz="1300" b="1" kern="1200" dirty="0"/>
        </a:p>
      </dsp:txBody>
      <dsp:txXfrm>
        <a:off x="3376052" y="3002429"/>
        <a:ext cx="3396572" cy="281554"/>
      </dsp:txXfrm>
    </dsp:sp>
    <dsp:sp modelId="{8F4A79C7-F152-405C-A528-3C156775C23C}">
      <dsp:nvSpPr>
        <dsp:cNvPr id="0" name=""/>
        <dsp:cNvSpPr/>
      </dsp:nvSpPr>
      <dsp:spPr>
        <a:xfrm>
          <a:off x="3360821" y="3338217"/>
          <a:ext cx="3427034" cy="312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49980"/>
              <a:satOff val="-8740"/>
              <a:lumOff val="-1569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Функциональная грамотность</a:t>
          </a:r>
        </a:p>
      </dsp:txBody>
      <dsp:txXfrm>
        <a:off x="3376052" y="3353448"/>
        <a:ext cx="3396572" cy="281554"/>
      </dsp:txXfrm>
    </dsp:sp>
    <dsp:sp modelId="{65C7F65E-8D91-440C-86B9-DC4FE69AEE82}">
      <dsp:nvSpPr>
        <dsp:cNvPr id="0" name=""/>
        <dsp:cNvSpPr/>
      </dsp:nvSpPr>
      <dsp:spPr>
        <a:xfrm>
          <a:off x="3360821" y="3689236"/>
          <a:ext cx="3427034" cy="312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43728"/>
              <a:satOff val="-9832"/>
              <a:lumOff val="-1766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Достоинство</a:t>
          </a:r>
        </a:p>
      </dsp:txBody>
      <dsp:txXfrm>
        <a:off x="3376052" y="3704467"/>
        <a:ext cx="3396572" cy="281554"/>
      </dsp:txXfrm>
    </dsp:sp>
    <dsp:sp modelId="{8575347D-724C-4F87-8585-D9373D00AE02}">
      <dsp:nvSpPr>
        <dsp:cNvPr id="0" name=""/>
        <dsp:cNvSpPr/>
      </dsp:nvSpPr>
      <dsp:spPr>
        <a:xfrm>
          <a:off x="3360821" y="4040254"/>
          <a:ext cx="3427034" cy="312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37475"/>
              <a:satOff val="-10925"/>
              <a:lumOff val="-1962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Духовность</a:t>
          </a:r>
        </a:p>
      </dsp:txBody>
      <dsp:txXfrm>
        <a:off x="3376052" y="4055485"/>
        <a:ext cx="3396572" cy="281554"/>
      </dsp:txXfrm>
    </dsp:sp>
    <dsp:sp modelId="{128F8F78-9DBF-4978-9358-B57B2FAAA043}">
      <dsp:nvSpPr>
        <dsp:cNvPr id="0" name=""/>
        <dsp:cNvSpPr/>
      </dsp:nvSpPr>
      <dsp:spPr>
        <a:xfrm>
          <a:off x="3360821" y="4391273"/>
          <a:ext cx="3427034" cy="31201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031223"/>
              <a:satOff val="-12017"/>
              <a:lumOff val="-2158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 smtClean="0"/>
            <a:t>Познание</a:t>
          </a:r>
        </a:p>
      </dsp:txBody>
      <dsp:txXfrm>
        <a:off x="3376052" y="4406504"/>
        <a:ext cx="3396572" cy="2815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ADCF4D-89BE-47A9-B516-E7F8CD092ED0}">
      <dsp:nvSpPr>
        <dsp:cNvPr id="0" name=""/>
        <dsp:cNvSpPr/>
      </dsp:nvSpPr>
      <dsp:spPr>
        <a:xfrm rot="5400000">
          <a:off x="4908211" y="-1896294"/>
          <a:ext cx="1053904" cy="5115448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Каким мне быть?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Каким должен быть проект моей жизни?</a:t>
          </a:r>
          <a:endParaRPr lang="ru-RU" sz="1600" b="1" kern="1200" dirty="0"/>
        </a:p>
      </dsp:txBody>
      <dsp:txXfrm rot="-5400000">
        <a:off x="2877440" y="185924"/>
        <a:ext cx="5064001" cy="951010"/>
      </dsp:txXfrm>
    </dsp:sp>
    <dsp:sp modelId="{F41D15D7-B0D7-4C6B-AE77-3D09BAD8C1B4}">
      <dsp:nvSpPr>
        <dsp:cNvPr id="0" name=""/>
        <dsp:cNvSpPr/>
      </dsp:nvSpPr>
      <dsp:spPr>
        <a:xfrm>
          <a:off x="0" y="2738"/>
          <a:ext cx="2877439" cy="131738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Педагогическое сопровождение экзистенционального выбора</a:t>
          </a:r>
          <a:endParaRPr lang="ru-RU" sz="2000" b="1" kern="1200" dirty="0"/>
        </a:p>
      </dsp:txBody>
      <dsp:txXfrm>
        <a:off x="64309" y="67047"/>
        <a:ext cx="2748821" cy="1188762"/>
      </dsp:txXfrm>
    </dsp:sp>
    <dsp:sp modelId="{F04C3C17-6ABF-48CC-86B4-1FE65EBA5607}">
      <dsp:nvSpPr>
        <dsp:cNvPr id="0" name=""/>
        <dsp:cNvSpPr/>
      </dsp:nvSpPr>
      <dsp:spPr>
        <a:xfrm rot="5400000">
          <a:off x="4908211" y="-513045"/>
          <a:ext cx="1053904" cy="5115448"/>
        </a:xfrm>
        <a:prstGeom prst="round2SameRect">
          <a:avLst/>
        </a:prstGeom>
        <a:solidFill>
          <a:schemeClr val="accent5">
            <a:tint val="40000"/>
            <a:alpha val="90000"/>
            <a:hueOff val="-219192"/>
            <a:satOff val="-6519"/>
            <a:lumOff val="-348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219192"/>
              <a:satOff val="-6519"/>
              <a:lumOff val="-34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С кем быть, как строить отношения с людьми?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Как обеспечить своё участие в улучшении окружающей жизни?</a:t>
          </a:r>
          <a:endParaRPr lang="ru-RU" sz="1600" b="1" kern="1200" dirty="0"/>
        </a:p>
      </dsp:txBody>
      <dsp:txXfrm rot="-5400000">
        <a:off x="2877440" y="1569173"/>
        <a:ext cx="5064001" cy="951010"/>
      </dsp:txXfrm>
    </dsp:sp>
    <dsp:sp modelId="{F829EED3-8368-4B87-AB66-072B10661ACD}">
      <dsp:nvSpPr>
        <dsp:cNvPr id="0" name=""/>
        <dsp:cNvSpPr/>
      </dsp:nvSpPr>
      <dsp:spPr>
        <a:xfrm>
          <a:off x="0" y="1385988"/>
          <a:ext cx="2877439" cy="1317380"/>
        </a:xfrm>
        <a:prstGeom prst="roundRect">
          <a:avLst/>
        </a:prstGeom>
        <a:solidFill>
          <a:schemeClr val="accent5">
            <a:hueOff val="-343741"/>
            <a:satOff val="-4006"/>
            <a:lumOff val="-71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Педагогическое сопровождение социального выбора</a:t>
          </a:r>
          <a:endParaRPr lang="ru-RU" sz="2000" b="1" kern="1200" dirty="0"/>
        </a:p>
      </dsp:txBody>
      <dsp:txXfrm>
        <a:off x="64309" y="1450297"/>
        <a:ext cx="2748821" cy="1188762"/>
      </dsp:txXfrm>
    </dsp:sp>
    <dsp:sp modelId="{DB7FB754-E8C3-4EF4-BDF0-0E624CCA3D52}">
      <dsp:nvSpPr>
        <dsp:cNvPr id="0" name=""/>
        <dsp:cNvSpPr/>
      </dsp:nvSpPr>
      <dsp:spPr>
        <a:xfrm rot="5400000">
          <a:off x="4908211" y="870204"/>
          <a:ext cx="1053904" cy="5115448"/>
        </a:xfrm>
        <a:prstGeom prst="round2SameRect">
          <a:avLst/>
        </a:prstGeom>
        <a:solidFill>
          <a:schemeClr val="accent5">
            <a:tint val="40000"/>
            <a:alpha val="90000"/>
            <a:hueOff val="-438385"/>
            <a:satOff val="-13039"/>
            <a:lumOff val="-696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438385"/>
              <a:satOff val="-13039"/>
              <a:lumOff val="-696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smtClean="0"/>
            <a:t>Кем быть?</a:t>
          </a:r>
          <a:endParaRPr lang="ru-RU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Какую сферу профессиональной деятельности выбрать?</a:t>
          </a:r>
          <a:endParaRPr lang="ru-RU" sz="1600" b="1" kern="1200" dirty="0"/>
        </a:p>
      </dsp:txBody>
      <dsp:txXfrm rot="-5400000">
        <a:off x="2877440" y="2952423"/>
        <a:ext cx="5064001" cy="951010"/>
      </dsp:txXfrm>
    </dsp:sp>
    <dsp:sp modelId="{BE48A895-B1C8-434F-8304-8C4A63B33047}">
      <dsp:nvSpPr>
        <dsp:cNvPr id="0" name=""/>
        <dsp:cNvSpPr/>
      </dsp:nvSpPr>
      <dsp:spPr>
        <a:xfrm>
          <a:off x="0" y="2769238"/>
          <a:ext cx="2877439" cy="1317380"/>
        </a:xfrm>
        <a:prstGeom prst="roundRect">
          <a:avLst/>
        </a:prstGeom>
        <a:solidFill>
          <a:schemeClr val="accent5">
            <a:hueOff val="-687482"/>
            <a:satOff val="-8011"/>
            <a:lumOff val="-143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Педагогическое сопровождение профессионального выбора</a:t>
          </a:r>
          <a:endParaRPr lang="ru-RU" sz="2000" b="1" kern="1200" dirty="0"/>
        </a:p>
      </dsp:txBody>
      <dsp:txXfrm>
        <a:off x="64309" y="2833547"/>
        <a:ext cx="2748821" cy="1188762"/>
      </dsp:txXfrm>
    </dsp:sp>
    <dsp:sp modelId="{D9B177FB-9F7C-42E1-8EC3-F6CB58C5C7B0}">
      <dsp:nvSpPr>
        <dsp:cNvPr id="0" name=""/>
        <dsp:cNvSpPr/>
      </dsp:nvSpPr>
      <dsp:spPr>
        <a:xfrm rot="5400000">
          <a:off x="4908211" y="2253454"/>
          <a:ext cx="1053904" cy="5115448"/>
        </a:xfrm>
        <a:prstGeom prst="round2SameRect">
          <a:avLst/>
        </a:prstGeom>
        <a:solidFill>
          <a:schemeClr val="accent5">
            <a:tint val="40000"/>
            <a:alpha val="90000"/>
            <a:hueOff val="-657577"/>
            <a:satOff val="-19558"/>
            <a:lumOff val="-1044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657577"/>
              <a:satOff val="-19558"/>
              <a:lumOff val="-104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/>
            <a:t>Что такое красота жизни и искусства?</a:t>
          </a:r>
          <a:endParaRPr lang="ru-RU" sz="1600" b="1" kern="1200" dirty="0"/>
        </a:p>
      </dsp:txBody>
      <dsp:txXfrm rot="-5400000">
        <a:off x="2877440" y="4335673"/>
        <a:ext cx="5064001" cy="951010"/>
      </dsp:txXfrm>
    </dsp:sp>
    <dsp:sp modelId="{57213D97-66C4-47F4-85ED-1BD3A00EABE3}">
      <dsp:nvSpPr>
        <dsp:cNvPr id="0" name=""/>
        <dsp:cNvSpPr/>
      </dsp:nvSpPr>
      <dsp:spPr>
        <a:xfrm>
          <a:off x="0" y="4152488"/>
          <a:ext cx="2877439" cy="1317380"/>
        </a:xfrm>
        <a:prstGeom prst="roundRect">
          <a:avLst/>
        </a:prstGeom>
        <a:solidFill>
          <a:schemeClr val="accent5">
            <a:hueOff val="-1031223"/>
            <a:satOff val="-12017"/>
            <a:lumOff val="-215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Педагогическое сопровождение овладения ребёнком нормами общественной жизни и культуры</a:t>
          </a:r>
          <a:endParaRPr lang="ru-RU" sz="1800" b="1" kern="1200" dirty="0"/>
        </a:p>
      </dsp:txBody>
      <dsp:txXfrm>
        <a:off x="64309" y="4216797"/>
        <a:ext cx="2748821" cy="11887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A8050C-8D9F-4E84-AF9C-C9809DB7A2D1}">
      <dsp:nvSpPr>
        <dsp:cNvPr id="0" name=""/>
        <dsp:cNvSpPr/>
      </dsp:nvSpPr>
      <dsp:spPr>
        <a:xfrm>
          <a:off x="190337" y="1048482"/>
          <a:ext cx="2798323" cy="9221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accent1">
                  <a:lumMod val="75000"/>
                </a:schemeClr>
              </a:solidFill>
            </a:rPr>
            <a:t>Профессионально-личностная позиция</a:t>
          </a:r>
          <a:endParaRPr lang="ru-RU" sz="24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190337" y="1048482"/>
        <a:ext cx="2798323" cy="922174"/>
      </dsp:txXfrm>
    </dsp:sp>
    <dsp:sp modelId="{10A25711-A446-40A9-8204-B2FDECC1AF3F}">
      <dsp:nvSpPr>
        <dsp:cNvPr id="0" name=""/>
        <dsp:cNvSpPr/>
      </dsp:nvSpPr>
      <dsp:spPr>
        <a:xfrm>
          <a:off x="720074" y="3104978"/>
          <a:ext cx="1738850" cy="15038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bg2">
                  <a:lumMod val="25000"/>
                </a:schemeClr>
              </a:solidFill>
            </a:rPr>
            <a:t>Разговоры о важном</a:t>
          </a:r>
          <a:endParaRPr lang="ru-RU" sz="2400" b="1" kern="1200" dirty="0">
            <a:solidFill>
              <a:schemeClr val="bg2">
                <a:lumMod val="25000"/>
              </a:schemeClr>
            </a:solidFill>
          </a:endParaRPr>
        </a:p>
      </dsp:txBody>
      <dsp:txXfrm>
        <a:off x="720074" y="3104978"/>
        <a:ext cx="1738850" cy="1503812"/>
      </dsp:txXfrm>
    </dsp:sp>
    <dsp:sp modelId="{BFCD8AF1-AEB0-4095-AC6C-0EC3C47CC090}">
      <dsp:nvSpPr>
        <dsp:cNvPr id="0" name=""/>
        <dsp:cNvSpPr/>
      </dsp:nvSpPr>
      <dsp:spPr>
        <a:xfrm>
          <a:off x="187157" y="768014"/>
          <a:ext cx="222593" cy="222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647A8D-7DE8-44FE-AD80-ADE45E020A51}">
      <dsp:nvSpPr>
        <dsp:cNvPr id="0" name=""/>
        <dsp:cNvSpPr/>
      </dsp:nvSpPr>
      <dsp:spPr>
        <a:xfrm>
          <a:off x="342973" y="456382"/>
          <a:ext cx="222593" cy="222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C7D186-55B6-4ABE-9F37-02823238E812}">
      <dsp:nvSpPr>
        <dsp:cNvPr id="0" name=""/>
        <dsp:cNvSpPr/>
      </dsp:nvSpPr>
      <dsp:spPr>
        <a:xfrm>
          <a:off x="716931" y="518709"/>
          <a:ext cx="349790" cy="3497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A97F40-6E45-4D18-A0F0-6467CB6E01CD}">
      <dsp:nvSpPr>
        <dsp:cNvPr id="0" name=""/>
        <dsp:cNvSpPr/>
      </dsp:nvSpPr>
      <dsp:spPr>
        <a:xfrm>
          <a:off x="1028562" y="175914"/>
          <a:ext cx="222593" cy="222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7E1E9B-078B-472B-9BA4-85149AE2375F}">
      <dsp:nvSpPr>
        <dsp:cNvPr id="0" name=""/>
        <dsp:cNvSpPr/>
      </dsp:nvSpPr>
      <dsp:spPr>
        <a:xfrm>
          <a:off x="1433683" y="51261"/>
          <a:ext cx="222593" cy="222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6B54B9-3562-4473-A0F0-5C2B8C359503}">
      <dsp:nvSpPr>
        <dsp:cNvPr id="0" name=""/>
        <dsp:cNvSpPr/>
      </dsp:nvSpPr>
      <dsp:spPr>
        <a:xfrm>
          <a:off x="1932294" y="269403"/>
          <a:ext cx="222593" cy="222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316BC1-36E8-495B-BFB1-E8BF92E232FA}">
      <dsp:nvSpPr>
        <dsp:cNvPr id="0" name=""/>
        <dsp:cNvSpPr/>
      </dsp:nvSpPr>
      <dsp:spPr>
        <a:xfrm>
          <a:off x="2243925" y="425219"/>
          <a:ext cx="349790" cy="3497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330656-0E98-45CF-BE99-FC330BDC8440}">
      <dsp:nvSpPr>
        <dsp:cNvPr id="0" name=""/>
        <dsp:cNvSpPr/>
      </dsp:nvSpPr>
      <dsp:spPr>
        <a:xfrm>
          <a:off x="2680210" y="768014"/>
          <a:ext cx="222593" cy="222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77D97D-ED9C-46C0-A798-0A17F32CFDE8}">
      <dsp:nvSpPr>
        <dsp:cNvPr id="0" name=""/>
        <dsp:cNvSpPr/>
      </dsp:nvSpPr>
      <dsp:spPr>
        <a:xfrm>
          <a:off x="2867188" y="1110808"/>
          <a:ext cx="222593" cy="222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6B9BC6-440C-4F07-A7CB-CABEA095311C}">
      <dsp:nvSpPr>
        <dsp:cNvPr id="0" name=""/>
        <dsp:cNvSpPr/>
      </dsp:nvSpPr>
      <dsp:spPr>
        <a:xfrm>
          <a:off x="1246705" y="456382"/>
          <a:ext cx="572384" cy="57238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60F7F5-A600-44A8-A5D2-ADD3BF501D12}">
      <dsp:nvSpPr>
        <dsp:cNvPr id="0" name=""/>
        <dsp:cNvSpPr/>
      </dsp:nvSpPr>
      <dsp:spPr>
        <a:xfrm>
          <a:off x="31342" y="1640582"/>
          <a:ext cx="222593" cy="222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E8A1A3-D719-40F4-BFDF-7A56E226EDB6}">
      <dsp:nvSpPr>
        <dsp:cNvPr id="0" name=""/>
        <dsp:cNvSpPr/>
      </dsp:nvSpPr>
      <dsp:spPr>
        <a:xfrm>
          <a:off x="218321" y="1921050"/>
          <a:ext cx="349790" cy="3497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3EEA5D-D81E-4307-856B-D8B70C763F25}">
      <dsp:nvSpPr>
        <dsp:cNvPr id="0" name=""/>
        <dsp:cNvSpPr/>
      </dsp:nvSpPr>
      <dsp:spPr>
        <a:xfrm>
          <a:off x="685768" y="2170356"/>
          <a:ext cx="508786" cy="5087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583EC1-2CD6-4C93-B1B5-3D67D4706E48}">
      <dsp:nvSpPr>
        <dsp:cNvPr id="0" name=""/>
        <dsp:cNvSpPr/>
      </dsp:nvSpPr>
      <dsp:spPr>
        <a:xfrm>
          <a:off x="1340194" y="2575477"/>
          <a:ext cx="222593" cy="222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4774C7-83BD-437F-A92C-2AE7E256ED47}">
      <dsp:nvSpPr>
        <dsp:cNvPr id="0" name=""/>
        <dsp:cNvSpPr/>
      </dsp:nvSpPr>
      <dsp:spPr>
        <a:xfrm>
          <a:off x="1464847" y="2170356"/>
          <a:ext cx="349790" cy="3497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9EB0CA-A475-49D6-80D5-026042ED0420}">
      <dsp:nvSpPr>
        <dsp:cNvPr id="0" name=""/>
        <dsp:cNvSpPr/>
      </dsp:nvSpPr>
      <dsp:spPr>
        <a:xfrm>
          <a:off x="1776478" y="2606640"/>
          <a:ext cx="222593" cy="22259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12333E-6B40-4512-AA24-EB852733BA8D}">
      <dsp:nvSpPr>
        <dsp:cNvPr id="0" name=""/>
        <dsp:cNvSpPr/>
      </dsp:nvSpPr>
      <dsp:spPr>
        <a:xfrm>
          <a:off x="2056947" y="2108029"/>
          <a:ext cx="508786" cy="50878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93AA2B-59A0-4727-9AC3-000376D832DA}">
      <dsp:nvSpPr>
        <dsp:cNvPr id="0" name=""/>
        <dsp:cNvSpPr/>
      </dsp:nvSpPr>
      <dsp:spPr>
        <a:xfrm>
          <a:off x="2742536" y="1983377"/>
          <a:ext cx="349790" cy="3497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BD2BCE-E92D-45A2-874E-AD1DA3D6D322}">
      <dsp:nvSpPr>
        <dsp:cNvPr id="0" name=""/>
        <dsp:cNvSpPr/>
      </dsp:nvSpPr>
      <dsp:spPr>
        <a:xfrm>
          <a:off x="3092326" y="518190"/>
          <a:ext cx="1027284" cy="1961198"/>
        </a:xfrm>
        <a:prstGeom prst="chevron">
          <a:avLst>
            <a:gd name="adj" fmla="val 623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1A658B-8AA4-488E-81CE-A1EDFA2839CD}">
      <dsp:nvSpPr>
        <dsp:cNvPr id="0" name=""/>
        <dsp:cNvSpPr/>
      </dsp:nvSpPr>
      <dsp:spPr>
        <a:xfrm>
          <a:off x="3932832" y="518190"/>
          <a:ext cx="1027284" cy="1961198"/>
        </a:xfrm>
        <a:prstGeom prst="chevron">
          <a:avLst>
            <a:gd name="adj" fmla="val 623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44F607-AE21-44C7-9B39-9328E2C67059}">
      <dsp:nvSpPr>
        <dsp:cNvPr id="0" name=""/>
        <dsp:cNvSpPr/>
      </dsp:nvSpPr>
      <dsp:spPr>
        <a:xfrm>
          <a:off x="4960117" y="325059"/>
          <a:ext cx="3145444" cy="2489431"/>
        </a:xfrm>
        <a:prstGeom prst="ellipse">
          <a:avLst/>
        </a:prstGeom>
        <a:solidFill>
          <a:schemeClr val="accent6">
            <a:lumMod val="60000"/>
            <a:lumOff val="4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bg2">
                  <a:lumMod val="25000"/>
                </a:schemeClr>
              </a:solidFill>
            </a:rPr>
            <a:t>Воспитательная составляющая программы</a:t>
          </a:r>
          <a:endParaRPr lang="ru-RU" sz="2000" b="1" kern="1200" dirty="0">
            <a:solidFill>
              <a:schemeClr val="bg2">
                <a:lumMod val="25000"/>
              </a:schemeClr>
            </a:solidFill>
          </a:endParaRPr>
        </a:p>
      </dsp:txBody>
      <dsp:txXfrm>
        <a:off x="5420757" y="689628"/>
        <a:ext cx="2224164" cy="1760293"/>
      </dsp:txXfrm>
    </dsp:sp>
    <dsp:sp modelId="{4DA39550-C03A-4A86-9410-8CDCE81A78DD}">
      <dsp:nvSpPr>
        <dsp:cNvPr id="0" name=""/>
        <dsp:cNvSpPr/>
      </dsp:nvSpPr>
      <dsp:spPr>
        <a:xfrm>
          <a:off x="5328591" y="2952327"/>
          <a:ext cx="2801685" cy="1727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bg2">
                  <a:lumMod val="25000"/>
                </a:schemeClr>
              </a:solidFill>
            </a:rPr>
            <a:t>План воспитательной работы</a:t>
          </a:r>
          <a:endParaRPr lang="ru-RU" sz="2400" b="1" kern="1200" dirty="0">
            <a:solidFill>
              <a:schemeClr val="bg2">
                <a:lumMod val="25000"/>
              </a:schemeClr>
            </a:solidFill>
          </a:endParaRPr>
        </a:p>
      </dsp:txBody>
      <dsp:txXfrm>
        <a:off x="5328591" y="2952327"/>
        <a:ext cx="2801685" cy="172770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497787-6FA1-47B6-88CB-80F0DE715294}">
      <dsp:nvSpPr>
        <dsp:cNvPr id="0" name=""/>
        <dsp:cNvSpPr/>
      </dsp:nvSpPr>
      <dsp:spPr>
        <a:xfrm>
          <a:off x="1753888" y="421505"/>
          <a:ext cx="5330916" cy="5330916"/>
        </a:xfrm>
        <a:prstGeom prst="blockArc">
          <a:avLst>
            <a:gd name="adj1" fmla="val 14546735"/>
            <a:gd name="adj2" fmla="val 16541698"/>
            <a:gd name="adj3" fmla="val 2515"/>
          </a:avLst>
        </a:prstGeom>
        <a:gradFill rotWithShape="0">
          <a:gsLst>
            <a:gs pos="0">
              <a:schemeClr val="accent3">
                <a:hueOff val="4625516"/>
                <a:satOff val="-24796"/>
                <a:lumOff val="-3334"/>
                <a:alphaOff val="0"/>
                <a:lumMod val="95000"/>
              </a:schemeClr>
            </a:gs>
            <a:gs pos="100000">
              <a:schemeClr val="accent3">
                <a:hueOff val="4625516"/>
                <a:satOff val="-24796"/>
                <a:lumOff val="-3334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4625516"/>
              <a:satOff val="-24796"/>
              <a:lumOff val="-3334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806E6F7-03BE-47C1-B48B-14677085E2CC}">
      <dsp:nvSpPr>
        <dsp:cNvPr id="0" name=""/>
        <dsp:cNvSpPr/>
      </dsp:nvSpPr>
      <dsp:spPr>
        <a:xfrm>
          <a:off x="1189685" y="637669"/>
          <a:ext cx="5330916" cy="5330916"/>
        </a:xfrm>
        <a:prstGeom prst="blockArc">
          <a:avLst>
            <a:gd name="adj1" fmla="val 13189251"/>
            <a:gd name="adj2" fmla="val 15337657"/>
            <a:gd name="adj3" fmla="val 2515"/>
          </a:avLst>
        </a:prstGeom>
        <a:gradFill rotWithShape="0">
          <a:gsLst>
            <a:gs pos="0">
              <a:schemeClr val="accent3">
                <a:hueOff val="4162964"/>
                <a:satOff val="-22316"/>
                <a:lumOff val="-3001"/>
                <a:alphaOff val="0"/>
                <a:lumMod val="95000"/>
              </a:schemeClr>
            </a:gs>
            <a:gs pos="100000">
              <a:schemeClr val="accent3">
                <a:hueOff val="4162964"/>
                <a:satOff val="-22316"/>
                <a:lumOff val="-3001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4162964"/>
              <a:satOff val="-22316"/>
              <a:lumOff val="-3001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F366329-609A-44CB-BBFE-F2C05866424E}">
      <dsp:nvSpPr>
        <dsp:cNvPr id="0" name=""/>
        <dsp:cNvSpPr/>
      </dsp:nvSpPr>
      <dsp:spPr>
        <a:xfrm>
          <a:off x="1262129" y="546775"/>
          <a:ext cx="5330916" cy="5330916"/>
        </a:xfrm>
        <a:prstGeom prst="blockArc">
          <a:avLst>
            <a:gd name="adj1" fmla="val 10246861"/>
            <a:gd name="adj2" fmla="val 13037421"/>
            <a:gd name="adj3" fmla="val 2515"/>
          </a:avLst>
        </a:prstGeom>
        <a:gradFill rotWithShape="0">
          <a:gsLst>
            <a:gs pos="0">
              <a:schemeClr val="accent3">
                <a:hueOff val="3700413"/>
                <a:satOff val="-19837"/>
                <a:lumOff val="-2667"/>
                <a:alphaOff val="0"/>
                <a:lumMod val="95000"/>
              </a:schemeClr>
            </a:gs>
            <a:gs pos="100000">
              <a:schemeClr val="accent3">
                <a:hueOff val="3700413"/>
                <a:satOff val="-19837"/>
                <a:lumOff val="-2667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3700413"/>
              <a:satOff val="-19837"/>
              <a:lumOff val="-2667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AE26335-DA85-4C11-8297-55ACD15508DF}">
      <dsp:nvSpPr>
        <dsp:cNvPr id="0" name=""/>
        <dsp:cNvSpPr/>
      </dsp:nvSpPr>
      <dsp:spPr>
        <a:xfrm>
          <a:off x="1223483" y="354349"/>
          <a:ext cx="5330916" cy="5330916"/>
        </a:xfrm>
        <a:prstGeom prst="blockArc">
          <a:avLst>
            <a:gd name="adj1" fmla="val 7566743"/>
            <a:gd name="adj2" fmla="val 9990443"/>
            <a:gd name="adj3" fmla="val 2515"/>
          </a:avLst>
        </a:prstGeom>
        <a:gradFill rotWithShape="0">
          <a:gsLst>
            <a:gs pos="0">
              <a:schemeClr val="accent3">
                <a:hueOff val="3237861"/>
                <a:satOff val="-17357"/>
                <a:lumOff val="-2334"/>
                <a:alphaOff val="0"/>
                <a:lumMod val="95000"/>
              </a:schemeClr>
            </a:gs>
            <a:gs pos="100000">
              <a:schemeClr val="accent3">
                <a:hueOff val="3237861"/>
                <a:satOff val="-17357"/>
                <a:lumOff val="-2334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3237861"/>
              <a:satOff val="-17357"/>
              <a:lumOff val="-2334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1FD78C5-F254-4569-945C-924D946721B4}">
      <dsp:nvSpPr>
        <dsp:cNvPr id="0" name=""/>
        <dsp:cNvSpPr/>
      </dsp:nvSpPr>
      <dsp:spPr>
        <a:xfrm>
          <a:off x="1188493" y="329258"/>
          <a:ext cx="5330916" cy="5330916"/>
        </a:xfrm>
        <a:prstGeom prst="blockArc">
          <a:avLst>
            <a:gd name="adj1" fmla="val 5288872"/>
            <a:gd name="adj2" fmla="val 7510503"/>
            <a:gd name="adj3" fmla="val 2515"/>
          </a:avLst>
        </a:prstGeom>
        <a:gradFill rotWithShape="0">
          <a:gsLst>
            <a:gs pos="0">
              <a:schemeClr val="accent3">
                <a:hueOff val="2775309"/>
                <a:satOff val="-14878"/>
                <a:lumOff val="-2000"/>
                <a:alphaOff val="0"/>
                <a:lumMod val="95000"/>
              </a:schemeClr>
            </a:gs>
            <a:gs pos="100000">
              <a:schemeClr val="accent3">
                <a:hueOff val="2775309"/>
                <a:satOff val="-14878"/>
                <a:lumOff val="-200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2775309"/>
              <a:satOff val="-14878"/>
              <a:lumOff val="-200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A77380D-E1AA-4D66-BA38-1D1C3DAFB689}">
      <dsp:nvSpPr>
        <dsp:cNvPr id="0" name=""/>
        <dsp:cNvSpPr/>
      </dsp:nvSpPr>
      <dsp:spPr>
        <a:xfrm>
          <a:off x="2015061" y="434496"/>
          <a:ext cx="5330916" cy="5330916"/>
        </a:xfrm>
        <a:prstGeom prst="blockArc">
          <a:avLst>
            <a:gd name="adj1" fmla="val 4418182"/>
            <a:gd name="adj2" fmla="val 6381818"/>
            <a:gd name="adj3" fmla="val 2515"/>
          </a:avLst>
        </a:prstGeom>
        <a:gradFill rotWithShape="0">
          <a:gsLst>
            <a:gs pos="0">
              <a:schemeClr val="accent3">
                <a:hueOff val="2312758"/>
                <a:satOff val="-12398"/>
                <a:lumOff val="-1667"/>
                <a:alphaOff val="0"/>
                <a:lumMod val="95000"/>
              </a:schemeClr>
            </a:gs>
            <a:gs pos="100000">
              <a:schemeClr val="accent3">
                <a:hueOff val="2312758"/>
                <a:satOff val="-12398"/>
                <a:lumOff val="-1667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2312758"/>
              <a:satOff val="-12398"/>
              <a:lumOff val="-1667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7EE6FD-69AC-49DA-86E8-161CA386F0F3}">
      <dsp:nvSpPr>
        <dsp:cNvPr id="0" name=""/>
        <dsp:cNvSpPr/>
      </dsp:nvSpPr>
      <dsp:spPr>
        <a:xfrm>
          <a:off x="2617327" y="331569"/>
          <a:ext cx="5330916" cy="5330916"/>
        </a:xfrm>
        <a:prstGeom prst="blockArc">
          <a:avLst>
            <a:gd name="adj1" fmla="val 3284282"/>
            <a:gd name="adj2" fmla="val 5218048"/>
            <a:gd name="adj3" fmla="val 2515"/>
          </a:avLst>
        </a:prstGeom>
        <a:gradFill rotWithShape="0">
          <a:gsLst>
            <a:gs pos="0">
              <a:schemeClr val="accent3">
                <a:hueOff val="1850206"/>
                <a:satOff val="-9918"/>
                <a:lumOff val="-1334"/>
                <a:alphaOff val="0"/>
                <a:lumMod val="95000"/>
              </a:schemeClr>
            </a:gs>
            <a:gs pos="100000">
              <a:schemeClr val="accent3">
                <a:hueOff val="1850206"/>
                <a:satOff val="-9918"/>
                <a:lumOff val="-1334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1850206"/>
              <a:satOff val="-9918"/>
              <a:lumOff val="-1334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91EA5A0-6DD6-4F85-BBFE-1E62CB25C752}">
      <dsp:nvSpPr>
        <dsp:cNvPr id="0" name=""/>
        <dsp:cNvSpPr/>
      </dsp:nvSpPr>
      <dsp:spPr>
        <a:xfrm>
          <a:off x="2991309" y="111007"/>
          <a:ext cx="5330916" cy="5330916"/>
        </a:xfrm>
        <a:prstGeom prst="blockArc">
          <a:avLst>
            <a:gd name="adj1" fmla="val 1547936"/>
            <a:gd name="adj2" fmla="val 3852035"/>
            <a:gd name="adj3" fmla="val 2515"/>
          </a:avLst>
        </a:prstGeom>
        <a:gradFill rotWithShape="0">
          <a:gsLst>
            <a:gs pos="0">
              <a:schemeClr val="accent3">
                <a:hueOff val="1387655"/>
                <a:satOff val="-7439"/>
                <a:lumOff val="-1000"/>
                <a:alphaOff val="0"/>
                <a:lumMod val="95000"/>
              </a:schemeClr>
            </a:gs>
            <a:gs pos="100000">
              <a:schemeClr val="accent3">
                <a:hueOff val="1387655"/>
                <a:satOff val="-7439"/>
                <a:lumOff val="-100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1387655"/>
              <a:satOff val="-7439"/>
              <a:lumOff val="-100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B1BBCBD-477B-4976-B493-37A3C86BDD92}">
      <dsp:nvSpPr>
        <dsp:cNvPr id="0" name=""/>
        <dsp:cNvSpPr/>
      </dsp:nvSpPr>
      <dsp:spPr>
        <a:xfrm>
          <a:off x="2877430" y="385026"/>
          <a:ext cx="5330916" cy="5330916"/>
        </a:xfrm>
        <a:prstGeom prst="blockArc">
          <a:avLst>
            <a:gd name="adj1" fmla="val 19272569"/>
            <a:gd name="adj2" fmla="val 1160138"/>
            <a:gd name="adj3" fmla="val 2515"/>
          </a:avLst>
        </a:prstGeom>
        <a:gradFill rotWithShape="0">
          <a:gsLst>
            <a:gs pos="0">
              <a:schemeClr val="accent3">
                <a:hueOff val="925103"/>
                <a:satOff val="-4959"/>
                <a:lumOff val="-667"/>
                <a:alphaOff val="0"/>
                <a:lumMod val="95000"/>
              </a:schemeClr>
            </a:gs>
            <a:gs pos="100000">
              <a:schemeClr val="accent3">
                <a:hueOff val="925103"/>
                <a:satOff val="-4959"/>
                <a:lumOff val="-667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925103"/>
              <a:satOff val="-4959"/>
              <a:lumOff val="-667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FDE06E2-2044-402F-A6B2-D7E2D23DA7B1}">
      <dsp:nvSpPr>
        <dsp:cNvPr id="0" name=""/>
        <dsp:cNvSpPr/>
      </dsp:nvSpPr>
      <dsp:spPr>
        <a:xfrm>
          <a:off x="3003833" y="530988"/>
          <a:ext cx="5330916" cy="5330916"/>
        </a:xfrm>
        <a:prstGeom prst="blockArc">
          <a:avLst>
            <a:gd name="adj1" fmla="val 16836969"/>
            <a:gd name="adj2" fmla="val 19020309"/>
            <a:gd name="adj3" fmla="val 2515"/>
          </a:avLst>
        </a:prstGeom>
        <a:gradFill rotWithShape="0">
          <a:gsLst>
            <a:gs pos="0">
              <a:schemeClr val="accent3">
                <a:hueOff val="462552"/>
                <a:satOff val="-2480"/>
                <a:lumOff val="-333"/>
                <a:alphaOff val="0"/>
                <a:lumMod val="95000"/>
              </a:schemeClr>
            </a:gs>
            <a:gs pos="100000">
              <a:schemeClr val="accent3">
                <a:hueOff val="462552"/>
                <a:satOff val="-2480"/>
                <a:lumOff val="-333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462552"/>
              <a:satOff val="-2480"/>
              <a:lumOff val="-333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BC48241-E61B-4546-BBB4-BAB12519B562}">
      <dsp:nvSpPr>
        <dsp:cNvPr id="0" name=""/>
        <dsp:cNvSpPr/>
      </dsp:nvSpPr>
      <dsp:spPr>
        <a:xfrm>
          <a:off x="2510407" y="387462"/>
          <a:ext cx="5330916" cy="5330916"/>
        </a:xfrm>
        <a:prstGeom prst="blockArc">
          <a:avLst>
            <a:gd name="adj1" fmla="val 15549115"/>
            <a:gd name="adj2" fmla="val 17509246"/>
            <a:gd name="adj3" fmla="val 2515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FBF1432-072E-4149-80A3-1889E75F9800}">
      <dsp:nvSpPr>
        <dsp:cNvPr id="0" name=""/>
        <dsp:cNvSpPr/>
      </dsp:nvSpPr>
      <dsp:spPr>
        <a:xfrm>
          <a:off x="4015465" y="2434899"/>
          <a:ext cx="1330108" cy="1330108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2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/>
            <a:t>ПДО</a:t>
          </a:r>
          <a:endParaRPr lang="ru-RU" sz="3300" kern="1200" dirty="0"/>
        </a:p>
      </dsp:txBody>
      <dsp:txXfrm>
        <a:off x="4210255" y="2629689"/>
        <a:ext cx="940528" cy="940528"/>
      </dsp:txXfrm>
    </dsp:sp>
    <dsp:sp modelId="{B8FADE03-94A9-4426-B57A-9C4DA672E7D3}">
      <dsp:nvSpPr>
        <dsp:cNvPr id="0" name=""/>
        <dsp:cNvSpPr/>
      </dsp:nvSpPr>
      <dsp:spPr>
        <a:xfrm>
          <a:off x="4214981" y="2476"/>
          <a:ext cx="931076" cy="931076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smtClean="0"/>
            <a:t>Наставник</a:t>
          </a:r>
          <a:endParaRPr lang="ru-RU" sz="700" kern="1200" dirty="0"/>
        </a:p>
      </dsp:txBody>
      <dsp:txXfrm>
        <a:off x="4351334" y="138829"/>
        <a:ext cx="658370" cy="658370"/>
      </dsp:txXfrm>
    </dsp:sp>
    <dsp:sp modelId="{DECA1CD8-2F19-4BBE-9777-D3F89F7FF84F}">
      <dsp:nvSpPr>
        <dsp:cNvPr id="0" name=""/>
        <dsp:cNvSpPr/>
      </dsp:nvSpPr>
      <dsp:spPr>
        <a:xfrm>
          <a:off x="5688631" y="144018"/>
          <a:ext cx="931076" cy="931076"/>
        </a:xfrm>
        <a:prstGeom prst="ellipse">
          <a:avLst/>
        </a:prstGeom>
        <a:gradFill rotWithShape="0">
          <a:gsLst>
            <a:gs pos="0">
              <a:schemeClr val="accent3">
                <a:hueOff val="462552"/>
                <a:satOff val="-2480"/>
                <a:lumOff val="-333"/>
                <a:alphaOff val="0"/>
                <a:lumMod val="95000"/>
              </a:schemeClr>
            </a:gs>
            <a:gs pos="100000">
              <a:schemeClr val="accent3">
                <a:hueOff val="462552"/>
                <a:satOff val="-2480"/>
                <a:lumOff val="-333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462552"/>
              <a:satOff val="-2480"/>
              <a:lumOff val="-333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smtClean="0"/>
            <a:t>методист</a:t>
          </a:r>
          <a:endParaRPr lang="ru-RU" sz="700" kern="1200" dirty="0"/>
        </a:p>
      </dsp:txBody>
      <dsp:txXfrm>
        <a:off x="5824984" y="280371"/>
        <a:ext cx="658370" cy="658370"/>
      </dsp:txXfrm>
    </dsp:sp>
    <dsp:sp modelId="{25DC91E6-43CB-40A6-ACF5-935EC34E30BD}">
      <dsp:nvSpPr>
        <dsp:cNvPr id="0" name=""/>
        <dsp:cNvSpPr/>
      </dsp:nvSpPr>
      <dsp:spPr>
        <a:xfrm>
          <a:off x="7128793" y="936102"/>
          <a:ext cx="931076" cy="931076"/>
        </a:xfrm>
        <a:prstGeom prst="ellipse">
          <a:avLst/>
        </a:prstGeom>
        <a:gradFill rotWithShape="0">
          <a:gsLst>
            <a:gs pos="0">
              <a:schemeClr val="accent3">
                <a:hueOff val="925103"/>
                <a:satOff val="-4959"/>
                <a:lumOff val="-667"/>
                <a:alphaOff val="0"/>
                <a:lumMod val="95000"/>
              </a:schemeClr>
            </a:gs>
            <a:gs pos="100000">
              <a:schemeClr val="accent3">
                <a:hueOff val="925103"/>
                <a:satOff val="-4959"/>
                <a:lumOff val="-667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925103"/>
              <a:satOff val="-4959"/>
              <a:lumOff val="-667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smtClean="0"/>
            <a:t>Педагог-психолог</a:t>
          </a:r>
          <a:endParaRPr lang="ru-RU" sz="700" kern="1200" dirty="0"/>
        </a:p>
      </dsp:txBody>
      <dsp:txXfrm>
        <a:off x="7265146" y="1072455"/>
        <a:ext cx="658370" cy="658370"/>
      </dsp:txXfrm>
    </dsp:sp>
    <dsp:sp modelId="{A4749CBD-FF67-449D-9E92-6F9CB15B7396}">
      <dsp:nvSpPr>
        <dsp:cNvPr id="0" name=""/>
        <dsp:cNvSpPr/>
      </dsp:nvSpPr>
      <dsp:spPr>
        <a:xfrm>
          <a:off x="7560835" y="3456385"/>
          <a:ext cx="931076" cy="931076"/>
        </a:xfrm>
        <a:prstGeom prst="ellipse">
          <a:avLst/>
        </a:prstGeom>
        <a:gradFill rotWithShape="0">
          <a:gsLst>
            <a:gs pos="0">
              <a:schemeClr val="accent3">
                <a:hueOff val="1387655"/>
                <a:satOff val="-7439"/>
                <a:lumOff val="-1000"/>
                <a:alphaOff val="0"/>
                <a:lumMod val="95000"/>
              </a:schemeClr>
            </a:gs>
            <a:gs pos="100000">
              <a:schemeClr val="accent3">
                <a:hueOff val="1387655"/>
                <a:satOff val="-7439"/>
                <a:lumOff val="-100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1387655"/>
              <a:satOff val="-7439"/>
              <a:lumOff val="-100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smtClean="0"/>
            <a:t>Специалист в области воспитания</a:t>
          </a:r>
          <a:endParaRPr lang="ru-RU" sz="700" kern="1200" dirty="0"/>
        </a:p>
      </dsp:txBody>
      <dsp:txXfrm>
        <a:off x="7697188" y="3592738"/>
        <a:ext cx="658370" cy="658370"/>
      </dsp:txXfrm>
    </dsp:sp>
    <dsp:sp modelId="{98424E7B-A69C-4849-9262-23F480816853}">
      <dsp:nvSpPr>
        <dsp:cNvPr id="0" name=""/>
        <dsp:cNvSpPr/>
      </dsp:nvSpPr>
      <dsp:spPr>
        <a:xfrm>
          <a:off x="6336707" y="4680523"/>
          <a:ext cx="931076" cy="931076"/>
        </a:xfrm>
        <a:prstGeom prst="ellipse">
          <a:avLst/>
        </a:prstGeom>
        <a:gradFill rotWithShape="0">
          <a:gsLst>
            <a:gs pos="0">
              <a:schemeClr val="accent3">
                <a:hueOff val="1850206"/>
                <a:satOff val="-9918"/>
                <a:lumOff val="-1334"/>
                <a:alphaOff val="0"/>
                <a:lumMod val="95000"/>
              </a:schemeClr>
            </a:gs>
            <a:gs pos="100000">
              <a:schemeClr val="accent3">
                <a:hueOff val="1850206"/>
                <a:satOff val="-9918"/>
                <a:lumOff val="-1334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1850206"/>
              <a:satOff val="-9918"/>
              <a:lumOff val="-1334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smtClean="0"/>
            <a:t>Профессионал предметной области</a:t>
          </a:r>
          <a:endParaRPr lang="ru-RU" sz="700" kern="1200" dirty="0"/>
        </a:p>
      </dsp:txBody>
      <dsp:txXfrm>
        <a:off x="6473060" y="4816876"/>
        <a:ext cx="658370" cy="658370"/>
      </dsp:txXfrm>
    </dsp:sp>
    <dsp:sp modelId="{71EB8D0F-9423-47E4-AD0E-E5C6B63EDDAA}">
      <dsp:nvSpPr>
        <dsp:cNvPr id="0" name=""/>
        <dsp:cNvSpPr/>
      </dsp:nvSpPr>
      <dsp:spPr>
        <a:xfrm>
          <a:off x="4956484" y="5159743"/>
          <a:ext cx="931076" cy="931076"/>
        </a:xfrm>
        <a:prstGeom prst="ellipse">
          <a:avLst/>
        </a:prstGeom>
        <a:gradFill rotWithShape="0">
          <a:gsLst>
            <a:gs pos="0">
              <a:schemeClr val="accent3">
                <a:hueOff val="2312758"/>
                <a:satOff val="-12398"/>
                <a:lumOff val="-1667"/>
                <a:alphaOff val="0"/>
                <a:lumMod val="95000"/>
              </a:schemeClr>
            </a:gs>
            <a:gs pos="100000">
              <a:schemeClr val="accent3">
                <a:hueOff val="2312758"/>
                <a:satOff val="-12398"/>
                <a:lumOff val="-1667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2312758"/>
              <a:satOff val="-12398"/>
              <a:lumOff val="-1667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smtClean="0"/>
            <a:t>Социальный педагог</a:t>
          </a:r>
          <a:endParaRPr lang="ru-RU" sz="700" kern="1200" dirty="0"/>
        </a:p>
      </dsp:txBody>
      <dsp:txXfrm>
        <a:off x="5092837" y="5296096"/>
        <a:ext cx="658370" cy="658370"/>
      </dsp:txXfrm>
    </dsp:sp>
    <dsp:sp modelId="{19E925FA-B29D-4F3C-8A44-2072C13A97F4}">
      <dsp:nvSpPr>
        <dsp:cNvPr id="0" name=""/>
        <dsp:cNvSpPr/>
      </dsp:nvSpPr>
      <dsp:spPr>
        <a:xfrm>
          <a:off x="3473478" y="5159743"/>
          <a:ext cx="931076" cy="931076"/>
        </a:xfrm>
        <a:prstGeom prst="ellipse">
          <a:avLst/>
        </a:prstGeom>
        <a:gradFill rotWithShape="0">
          <a:gsLst>
            <a:gs pos="0">
              <a:schemeClr val="accent3">
                <a:hueOff val="2775309"/>
                <a:satOff val="-14878"/>
                <a:lumOff val="-2000"/>
                <a:alphaOff val="0"/>
                <a:lumMod val="95000"/>
              </a:schemeClr>
            </a:gs>
            <a:gs pos="100000">
              <a:schemeClr val="accent3">
                <a:hueOff val="2775309"/>
                <a:satOff val="-14878"/>
                <a:lumOff val="-200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2775309"/>
              <a:satOff val="-14878"/>
              <a:lumOff val="-200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smtClean="0"/>
            <a:t>воспитатель</a:t>
          </a:r>
          <a:endParaRPr lang="ru-RU" sz="700" kern="1200" dirty="0"/>
        </a:p>
      </dsp:txBody>
      <dsp:txXfrm>
        <a:off x="3609831" y="5296096"/>
        <a:ext cx="658370" cy="658370"/>
      </dsp:txXfrm>
    </dsp:sp>
    <dsp:sp modelId="{1830A0CD-04BE-44A9-A244-F1EA7BF71CF0}">
      <dsp:nvSpPr>
        <dsp:cNvPr id="0" name=""/>
        <dsp:cNvSpPr/>
      </dsp:nvSpPr>
      <dsp:spPr>
        <a:xfrm>
          <a:off x="1872215" y="4680514"/>
          <a:ext cx="931076" cy="931076"/>
        </a:xfrm>
        <a:prstGeom prst="ellipse">
          <a:avLst/>
        </a:prstGeom>
        <a:gradFill rotWithShape="0">
          <a:gsLst>
            <a:gs pos="0">
              <a:schemeClr val="accent3">
                <a:hueOff val="3237861"/>
                <a:satOff val="-17357"/>
                <a:lumOff val="-2334"/>
                <a:alphaOff val="0"/>
                <a:lumMod val="95000"/>
              </a:schemeClr>
            </a:gs>
            <a:gs pos="100000">
              <a:schemeClr val="accent3">
                <a:hueOff val="3237861"/>
                <a:satOff val="-17357"/>
                <a:lumOff val="-2334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3237861"/>
              <a:satOff val="-17357"/>
              <a:lumOff val="-2334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smtClean="0"/>
            <a:t>ментор</a:t>
          </a:r>
          <a:endParaRPr lang="ru-RU" sz="700" kern="1200" dirty="0"/>
        </a:p>
      </dsp:txBody>
      <dsp:txXfrm>
        <a:off x="2008568" y="4816867"/>
        <a:ext cx="658370" cy="658370"/>
      </dsp:txXfrm>
    </dsp:sp>
    <dsp:sp modelId="{946EF179-5CF7-43A5-A21C-9D6AAE835473}">
      <dsp:nvSpPr>
        <dsp:cNvPr id="0" name=""/>
        <dsp:cNvSpPr/>
      </dsp:nvSpPr>
      <dsp:spPr>
        <a:xfrm>
          <a:off x="864106" y="3168354"/>
          <a:ext cx="931076" cy="931076"/>
        </a:xfrm>
        <a:prstGeom prst="ellipse">
          <a:avLst/>
        </a:prstGeom>
        <a:gradFill rotWithShape="0">
          <a:gsLst>
            <a:gs pos="0">
              <a:schemeClr val="accent3">
                <a:hueOff val="3700413"/>
                <a:satOff val="-19837"/>
                <a:lumOff val="-2667"/>
                <a:alphaOff val="0"/>
                <a:lumMod val="95000"/>
              </a:schemeClr>
            </a:gs>
            <a:gs pos="100000">
              <a:schemeClr val="accent3">
                <a:hueOff val="3700413"/>
                <a:satOff val="-19837"/>
                <a:lumOff val="-2667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3700413"/>
              <a:satOff val="-19837"/>
              <a:lumOff val="-2667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err="1" smtClean="0"/>
            <a:t>тьютор</a:t>
          </a:r>
          <a:endParaRPr lang="ru-RU" sz="700" kern="1200" dirty="0"/>
        </a:p>
      </dsp:txBody>
      <dsp:txXfrm>
        <a:off x="1000459" y="3304707"/>
        <a:ext cx="658370" cy="658370"/>
      </dsp:txXfrm>
    </dsp:sp>
    <dsp:sp modelId="{48665E0C-F049-4223-B31E-BAFA7DE908CC}">
      <dsp:nvSpPr>
        <dsp:cNvPr id="0" name=""/>
        <dsp:cNvSpPr/>
      </dsp:nvSpPr>
      <dsp:spPr>
        <a:xfrm>
          <a:off x="1368142" y="1152123"/>
          <a:ext cx="931076" cy="931076"/>
        </a:xfrm>
        <a:prstGeom prst="ellipse">
          <a:avLst/>
        </a:prstGeom>
        <a:gradFill rotWithShape="0">
          <a:gsLst>
            <a:gs pos="0">
              <a:schemeClr val="accent3">
                <a:hueOff val="4162964"/>
                <a:satOff val="-22316"/>
                <a:lumOff val="-3001"/>
                <a:alphaOff val="0"/>
                <a:lumMod val="95000"/>
              </a:schemeClr>
            </a:gs>
            <a:gs pos="100000">
              <a:schemeClr val="accent3">
                <a:hueOff val="4162964"/>
                <a:satOff val="-22316"/>
                <a:lumOff val="-3001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4162964"/>
              <a:satOff val="-22316"/>
              <a:lumOff val="-3001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err="1" smtClean="0"/>
            <a:t>Игропедагог</a:t>
          </a:r>
          <a:endParaRPr lang="ru-RU" sz="700" kern="1200" dirty="0"/>
        </a:p>
      </dsp:txBody>
      <dsp:txXfrm>
        <a:off x="1504495" y="1288476"/>
        <a:ext cx="658370" cy="658370"/>
      </dsp:txXfrm>
    </dsp:sp>
    <dsp:sp modelId="{C31AB2D0-FF85-4336-81DD-3C04E0A88987}">
      <dsp:nvSpPr>
        <dsp:cNvPr id="0" name=""/>
        <dsp:cNvSpPr/>
      </dsp:nvSpPr>
      <dsp:spPr>
        <a:xfrm>
          <a:off x="2736297" y="288022"/>
          <a:ext cx="931076" cy="931076"/>
        </a:xfrm>
        <a:prstGeom prst="ellipse">
          <a:avLst/>
        </a:prstGeom>
        <a:gradFill rotWithShape="0">
          <a:gsLst>
            <a:gs pos="0">
              <a:schemeClr val="accent3">
                <a:hueOff val="4625516"/>
                <a:satOff val="-24796"/>
                <a:lumOff val="-3334"/>
                <a:alphaOff val="0"/>
                <a:lumMod val="95000"/>
              </a:schemeClr>
            </a:gs>
            <a:gs pos="100000">
              <a:schemeClr val="accent3">
                <a:hueOff val="4625516"/>
                <a:satOff val="-24796"/>
                <a:lumOff val="-3334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3">
              <a:hueOff val="4625516"/>
              <a:satOff val="-24796"/>
              <a:lumOff val="-3334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smtClean="0"/>
            <a:t>Педагог-организатор</a:t>
          </a:r>
          <a:endParaRPr lang="ru-RU" sz="700" kern="1200" dirty="0"/>
        </a:p>
      </dsp:txBody>
      <dsp:txXfrm>
        <a:off x="2872650" y="424375"/>
        <a:ext cx="658370" cy="6583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E520F6-0938-4822-98E0-84BA083C15DD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600AFD-5292-4C36-9591-6FBAA3E8B31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23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600AFD-5292-4C36-9591-6FBAA3E8B31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658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4077072"/>
            <a:ext cx="7774788" cy="1512168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Автор: 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Истифеева Екатерина Сергеевна, методист МБОУ ДО ДДТ Чулымского района, руководитель муниципального методического объединения педагого</a:t>
            </a:r>
            <a:r>
              <a:rPr lang="ru-RU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дополнительного образования</a:t>
            </a:r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27984" y="692696"/>
            <a:ext cx="4608512" cy="2664296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3200" i="1" dirty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Воспитательная система учреждения дополнительного </a:t>
            </a:r>
            <a:r>
              <a:rPr lang="ru-RU" sz="3200" i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образования</a:t>
            </a:r>
            <a:endParaRPr lang="ru-RU" sz="3200" b="1" i="1" dirty="0">
              <a:solidFill>
                <a:srgbClr val="336699"/>
              </a:solidFill>
            </a:endParaRPr>
          </a:p>
        </p:txBody>
      </p:sp>
      <p:pic>
        <p:nvPicPr>
          <p:cNvPr id="1026" name="Picture 2" descr="https://rused.ru/irk-mdou132/wp-content/uploads/sites/68/2022/03/2d4b20a700c9552ecac39a046cac0ba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60648"/>
            <a:ext cx="4248472" cy="33244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9835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124744"/>
            <a:ext cx="3600400" cy="36004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51520" y="701900"/>
            <a:ext cx="4608512" cy="3231155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 algn="ctr">
              <a:buFont typeface="Georgia" pitchFamily="18" charset="0"/>
              <a:buNone/>
            </a:pPr>
            <a:r>
              <a:rPr lang="ru-RU" sz="3200" i="1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ФЗ 304 «О внесении изменений в Федеральный закон «Об образовании в РФ» по вопросам воспитания</a:t>
            </a:r>
          </a:p>
          <a:p>
            <a:pPr marL="182880" indent="0" algn="ctr">
              <a:buFont typeface="Georgia" pitchFamily="18" charset="0"/>
              <a:buNone/>
            </a:pPr>
            <a:endParaRPr lang="ru-RU" sz="3200" i="1" dirty="0">
              <a:solidFill>
                <a:srgbClr val="000000"/>
              </a:solidFill>
              <a:effectLst/>
              <a:latin typeface="Times New Roman"/>
            </a:endParaRPr>
          </a:p>
          <a:p>
            <a:pPr marL="182880" indent="0" algn="ctr">
              <a:buFont typeface="Georgia" pitchFamily="18" charset="0"/>
              <a:buNone/>
            </a:pPr>
            <a:r>
              <a:rPr lang="ru-RU" sz="3200" i="1" dirty="0" smtClean="0">
                <a:solidFill>
                  <a:srgbClr val="000000"/>
                </a:solidFill>
                <a:effectLst/>
                <a:latin typeface="Times New Roman"/>
              </a:rPr>
              <a:t>Вступил в силу с </a:t>
            </a:r>
          </a:p>
          <a:p>
            <a:pPr marL="182880" indent="0" algn="ctr">
              <a:buFont typeface="Georgia" pitchFamily="18" charset="0"/>
              <a:buNone/>
            </a:pPr>
            <a:r>
              <a:rPr lang="ru-RU" sz="3200" i="1" dirty="0" smtClean="0">
                <a:solidFill>
                  <a:srgbClr val="000000"/>
                </a:solidFill>
                <a:effectLst/>
                <a:latin typeface="Times New Roman"/>
              </a:rPr>
              <a:t>1 сентября 2020 года</a:t>
            </a:r>
            <a:endParaRPr lang="ru-RU" sz="3200" i="1" dirty="0">
              <a:solidFill>
                <a:srgbClr val="33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083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6512511" cy="86409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Что нового в законе?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951589900"/>
              </p:ext>
            </p:extLst>
          </p:nvPr>
        </p:nvGraphicFramePr>
        <p:xfrm>
          <a:off x="683568" y="980728"/>
          <a:ext cx="7992888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07365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188640"/>
            <a:ext cx="3877816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Что нового?</a:t>
            </a:r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215649746"/>
              </p:ext>
            </p:extLst>
          </p:nvPr>
        </p:nvGraphicFramePr>
        <p:xfrm>
          <a:off x="179512" y="980728"/>
          <a:ext cx="8784976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6245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877219611"/>
              </p:ext>
            </p:extLst>
          </p:nvPr>
        </p:nvGraphicFramePr>
        <p:xfrm>
          <a:off x="539552" y="116632"/>
          <a:ext cx="8003232" cy="5996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479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7609656" cy="850106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Основные ценностные ориентиры процесса воспитания</a:t>
            </a:r>
            <a:endParaRPr lang="ru-RU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675227762"/>
              </p:ext>
            </p:extLst>
          </p:nvPr>
        </p:nvGraphicFramePr>
        <p:xfrm>
          <a:off x="467544" y="1340768"/>
          <a:ext cx="7512496" cy="527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109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79296" cy="778098"/>
          </a:xfrm>
        </p:spPr>
        <p:txBody>
          <a:bodyPr/>
          <a:lstStyle/>
          <a:p>
            <a:pPr algn="ctr"/>
            <a:r>
              <a:rPr lang="ru-RU" sz="2800" dirty="0" smtClean="0"/>
              <a:t>ЗАДАЧИ ВОСПИТАНИЯ В ДОПОЛНИТЕЛЬНОМ ОБРАЗОВАНИИ ДЕТЕЙ</a:t>
            </a:r>
            <a:endParaRPr lang="ru-RU" sz="2800" dirty="0"/>
          </a:p>
        </p:txBody>
      </p:sp>
      <p:graphicFrame>
        <p:nvGraphicFramePr>
          <p:cNvPr id="15" name="Объект 1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707887839"/>
              </p:ext>
            </p:extLst>
          </p:nvPr>
        </p:nvGraphicFramePr>
        <p:xfrm>
          <a:off x="323528" y="1196752"/>
          <a:ext cx="7992888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65723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922114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BA531A"/>
                </a:solidFill>
              </a:rPr>
              <a:t>Ц</a:t>
            </a:r>
            <a:r>
              <a:rPr lang="ru-RU" dirty="0" smtClean="0">
                <a:solidFill>
                  <a:srgbClr val="BA531A"/>
                </a:solidFill>
              </a:rPr>
              <a:t>ель воспитания</a:t>
            </a:r>
            <a:endParaRPr lang="ru-RU" dirty="0">
              <a:solidFill>
                <a:srgbClr val="BA531A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1196752"/>
            <a:ext cx="7859216" cy="520404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3366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Воспитание гармонично развитой и социально ответственной личности на основе духовно-нравственных ценностей народов Российской Федерации,  исторических и национально-культурных традиций.</a:t>
            </a:r>
          </a:p>
          <a:p>
            <a:pPr marL="114300" indent="0">
              <a:buNone/>
            </a:pPr>
            <a:endParaRPr lang="ru-RU" sz="2400" b="1" dirty="0" smtClean="0">
              <a:solidFill>
                <a:srgbClr val="3366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b="1" dirty="0" smtClean="0">
                <a:solidFill>
                  <a:srgbClr val="3366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Развитие </a:t>
            </a:r>
            <a:r>
              <a:rPr lang="ru-RU" sz="2400" b="1" dirty="0">
                <a:solidFill>
                  <a:srgbClr val="3366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высоконравственной личности, разделяющей российские традиционные духовные ценности, обладающей актуальными знаниями и умениями, способной реализовать свой потенциал в условиях современного общества, готовой к мирному созиданию и защите Родины</a:t>
            </a:r>
            <a:r>
              <a:rPr lang="ru-RU" sz="2400" b="1" dirty="0" smtClean="0">
                <a:solidFill>
                  <a:srgbClr val="3366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400" b="1" dirty="0">
              <a:solidFill>
                <a:srgbClr val="3366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29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6840760" cy="868958"/>
          </a:xfrm>
        </p:spPr>
        <p:txBody>
          <a:bodyPr/>
          <a:lstStyle/>
          <a:p>
            <a:r>
              <a:rPr lang="ru-RU" dirty="0" smtClean="0"/>
              <a:t>СИСТЕМА ВОСПИТАНИЯ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195016175"/>
              </p:ext>
            </p:extLst>
          </p:nvPr>
        </p:nvGraphicFramePr>
        <p:xfrm>
          <a:off x="251520" y="1628800"/>
          <a:ext cx="8136904" cy="47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Двойная стрелка влево/вправо 4"/>
          <p:cNvSpPr/>
          <p:nvPr/>
        </p:nvSpPr>
        <p:spPr>
          <a:xfrm>
            <a:off x="2915816" y="5301208"/>
            <a:ext cx="2808312" cy="628648"/>
          </a:xfrm>
          <a:prstGeom prst="left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39752" y="4365104"/>
            <a:ext cx="3816424" cy="72494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РЕГИОНАЛЬНЫЙ КОМПОНЕНТ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86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066130"/>
          </a:xfrm>
        </p:spPr>
        <p:txBody>
          <a:bodyPr/>
          <a:lstStyle/>
          <a:p>
            <a:pPr algn="ctr"/>
            <a:r>
              <a:rPr lang="ru-RU" sz="3200" b="1" dirty="0" smtClean="0"/>
              <a:t>Профессиональная роль педагога ДО</a:t>
            </a:r>
            <a:endParaRPr lang="ru-RU" sz="3200" b="1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716712378"/>
              </p:ext>
            </p:extLst>
          </p:nvPr>
        </p:nvGraphicFramePr>
        <p:xfrm>
          <a:off x="-108520" y="764704"/>
          <a:ext cx="9361040" cy="6093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904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35845"/>
            <a:ext cx="7969696" cy="1080120"/>
          </a:xfrm>
        </p:spPr>
        <p:txBody>
          <a:bodyPr/>
          <a:lstStyle/>
          <a:p>
            <a:pPr algn="ctr" fontAlgn="base"/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Helvetica Neue"/>
              </a:rPr>
              <a:t>Воспитательные задачи педагога</a:t>
            </a:r>
            <a:endParaRPr lang="ru-RU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Выноска-облако 11"/>
          <p:cNvSpPr/>
          <p:nvPr/>
        </p:nvSpPr>
        <p:spPr>
          <a:xfrm>
            <a:off x="6080007" y="980728"/>
            <a:ext cx="2304256" cy="151216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Адаптация</a:t>
            </a:r>
            <a:endParaRPr lang="ru-RU" dirty="0"/>
          </a:p>
        </p:txBody>
      </p:sp>
      <p:sp>
        <p:nvSpPr>
          <p:cNvPr id="13" name="Выноска-облако 12"/>
          <p:cNvSpPr/>
          <p:nvPr/>
        </p:nvSpPr>
        <p:spPr>
          <a:xfrm>
            <a:off x="6300191" y="2638051"/>
            <a:ext cx="2843809" cy="151216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Выявление возможностей и способностей</a:t>
            </a:r>
            <a:endParaRPr lang="ru-RU" dirty="0"/>
          </a:p>
        </p:txBody>
      </p:sp>
      <p:sp>
        <p:nvSpPr>
          <p:cNvPr id="14" name="Выноска-облако 13"/>
          <p:cNvSpPr/>
          <p:nvPr/>
        </p:nvSpPr>
        <p:spPr>
          <a:xfrm>
            <a:off x="3795076" y="2852936"/>
            <a:ext cx="2649132" cy="151216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Формирование уверенности</a:t>
            </a:r>
            <a:endParaRPr lang="ru-RU" dirty="0"/>
          </a:p>
        </p:txBody>
      </p:sp>
      <p:sp>
        <p:nvSpPr>
          <p:cNvPr id="15" name="Выноска-облако 14"/>
          <p:cNvSpPr/>
          <p:nvPr/>
        </p:nvSpPr>
        <p:spPr>
          <a:xfrm>
            <a:off x="3995936" y="908720"/>
            <a:ext cx="2304256" cy="151216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Ситуация успеха</a:t>
            </a:r>
            <a:endParaRPr lang="ru-RU" dirty="0"/>
          </a:p>
        </p:txBody>
      </p:sp>
      <p:sp>
        <p:nvSpPr>
          <p:cNvPr id="16" name="Выноска-облако 15"/>
          <p:cNvSpPr/>
          <p:nvPr/>
        </p:nvSpPr>
        <p:spPr>
          <a:xfrm>
            <a:off x="3275856" y="4725144"/>
            <a:ext cx="2592288" cy="151216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Психологическая уверенность</a:t>
            </a:r>
            <a:endParaRPr lang="ru-RU" dirty="0"/>
          </a:p>
        </p:txBody>
      </p:sp>
      <p:sp>
        <p:nvSpPr>
          <p:cNvPr id="17" name="Выноска-облако 16"/>
          <p:cNvSpPr/>
          <p:nvPr/>
        </p:nvSpPr>
        <p:spPr>
          <a:xfrm>
            <a:off x="1763688" y="980728"/>
            <a:ext cx="2304256" cy="151216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Здоровая самооценка</a:t>
            </a:r>
            <a:endParaRPr lang="ru-RU" dirty="0"/>
          </a:p>
        </p:txBody>
      </p:sp>
      <p:sp>
        <p:nvSpPr>
          <p:cNvPr id="18" name="Выноска-облако 17"/>
          <p:cNvSpPr/>
          <p:nvPr/>
        </p:nvSpPr>
        <p:spPr>
          <a:xfrm>
            <a:off x="6156176" y="4581128"/>
            <a:ext cx="2448272" cy="151216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Развитие творческих способностей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9623" l="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3780" r="43610"/>
          <a:stretch/>
        </p:blipFill>
        <p:spPr bwMode="auto">
          <a:xfrm>
            <a:off x="467544" y="2204864"/>
            <a:ext cx="3327532" cy="4497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8105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484784"/>
            <a:ext cx="7620000" cy="2952328"/>
          </a:xfrm>
        </p:spPr>
        <p:txBody>
          <a:bodyPr/>
          <a:lstStyle/>
          <a:p>
            <a:pPr marL="0" indent="0" algn="ctr">
              <a:buNone/>
            </a:pPr>
            <a:r>
              <a:rPr lang="ru-RU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Деловая игра </a:t>
            </a:r>
            <a:br>
              <a:rPr lang="ru-RU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</a:br>
            <a:r>
              <a:rPr lang="ru-RU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«Воспитываем граждан России»</a:t>
            </a:r>
            <a:endParaRPr lang="ru-RU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05064"/>
            <a:ext cx="2796357" cy="2096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618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6512511" cy="1143000"/>
          </a:xfrm>
        </p:spPr>
        <p:txBody>
          <a:bodyPr/>
          <a:lstStyle/>
          <a:p>
            <a:pPr algn="ctr"/>
            <a:r>
              <a:rPr lang="ru-RU" dirty="0" smtClean="0"/>
              <a:t>Правила игры!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1916832"/>
            <a:ext cx="6624736" cy="347472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Принимать активное участие</a:t>
            </a:r>
          </a:p>
          <a:p>
            <a:r>
              <a:rPr lang="ru-RU" sz="2800" dirty="0" smtClean="0"/>
              <a:t>Уметь слушать других</a:t>
            </a:r>
          </a:p>
          <a:p>
            <a:r>
              <a:rPr lang="ru-RU" sz="2800" dirty="0" smtClean="0"/>
              <a:t>Вырабатывать общее решение вопроса</a:t>
            </a:r>
          </a:p>
          <a:p>
            <a:r>
              <a:rPr lang="ru-RU" sz="2800" dirty="0" smtClean="0"/>
              <a:t>Соблюдать тактичность и культуру речи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760079" y="1412776"/>
            <a:ext cx="1535998" cy="450892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7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!</a:t>
            </a:r>
            <a:endParaRPr lang="ru-RU" sz="287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069729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992" y="1628800"/>
            <a:ext cx="9073008" cy="4536504"/>
          </a:xfrm>
        </p:spPr>
        <p:txBody>
          <a:bodyPr/>
          <a:lstStyle/>
          <a:p>
            <a:pPr algn="ctr"/>
            <a:r>
              <a:rPr lang="ru-RU" sz="6000" i="1" dirty="0" smtClean="0"/>
              <a:t>Тренинг на создание образа «Родина»</a:t>
            </a:r>
            <a:endParaRPr lang="ru-RU" sz="6000" i="1" dirty="0"/>
          </a:p>
        </p:txBody>
      </p:sp>
    </p:spTree>
    <p:extLst>
      <p:ext uri="{BB962C8B-B14F-4D97-AF65-F5344CB8AC3E}">
        <p14:creationId xmlns:p14="http://schemas.microsoft.com/office/powerpoint/2010/main" val="15136577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916832"/>
            <a:ext cx="6512511" cy="1143000"/>
          </a:xfrm>
        </p:spPr>
        <p:txBody>
          <a:bodyPr/>
          <a:lstStyle/>
          <a:p>
            <a:pPr algn="ctr"/>
            <a:r>
              <a:rPr lang="ru-RU" i="1" dirty="0" smtClean="0"/>
              <a:t>Игра «Мозаика»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4705343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204864"/>
            <a:ext cx="7478216" cy="1143000"/>
          </a:xfrm>
        </p:spPr>
        <p:txBody>
          <a:bodyPr/>
          <a:lstStyle/>
          <a:p>
            <a:r>
              <a:rPr lang="ru-RU" i="1" dirty="0" smtClean="0"/>
              <a:t>Обсуждение ситуаций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7583074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80928"/>
            <a:ext cx="6512511" cy="1143000"/>
          </a:xfrm>
        </p:spPr>
        <p:txBody>
          <a:bodyPr/>
          <a:lstStyle/>
          <a:p>
            <a:r>
              <a:rPr lang="ru-RU" dirty="0" smtClean="0"/>
              <a:t>Бабушкин сундучок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87735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492896"/>
            <a:ext cx="6512511" cy="1143000"/>
          </a:xfrm>
        </p:spPr>
        <p:txBody>
          <a:bodyPr/>
          <a:lstStyle/>
          <a:p>
            <a:pPr algn="ctr"/>
            <a:r>
              <a:rPr lang="ru-RU" dirty="0" smtClean="0"/>
              <a:t>«Чудо-дерево»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638145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060848"/>
            <a:ext cx="6512511" cy="1143000"/>
          </a:xfrm>
        </p:spPr>
        <p:txBody>
          <a:bodyPr/>
          <a:lstStyle/>
          <a:p>
            <a:pPr algn="ctr"/>
            <a:r>
              <a:rPr lang="ru-RU" dirty="0" smtClean="0"/>
              <a:t>Реши ребус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08148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348880"/>
            <a:ext cx="6512511" cy="1143000"/>
          </a:xfrm>
        </p:spPr>
        <p:txBody>
          <a:bodyPr/>
          <a:lstStyle/>
          <a:p>
            <a:pPr algn="ctr"/>
            <a:r>
              <a:rPr lang="ru-RU" dirty="0" smtClean="0"/>
              <a:t>Реши кроссворд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67664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492896"/>
            <a:ext cx="7694240" cy="1143000"/>
          </a:xfrm>
        </p:spPr>
        <p:txBody>
          <a:bodyPr/>
          <a:lstStyle/>
          <a:p>
            <a:pPr algn="ctr"/>
            <a:r>
              <a:rPr lang="ru-RU" dirty="0" smtClean="0"/>
              <a:t>Рефлексия «Все в наших руках»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43012682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5963</TotalTime>
  <Words>396</Words>
  <Application>Microsoft Office PowerPoint</Application>
  <PresentationFormat>Экран (4:3)</PresentationFormat>
  <Paragraphs>93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Воздушный поток</vt:lpstr>
      <vt:lpstr>Воспитательная система учреждения дополнительного образования</vt:lpstr>
      <vt:lpstr>Презентация PowerPoint</vt:lpstr>
      <vt:lpstr>Что нового в законе?</vt:lpstr>
      <vt:lpstr>Что нового?</vt:lpstr>
      <vt:lpstr>Презентация PowerPoint</vt:lpstr>
      <vt:lpstr>Основные ценностные ориентиры процесса воспитания</vt:lpstr>
      <vt:lpstr>ЗАДАЧИ ВОСПИТАНИЯ В ДОПОЛНИТЕЛЬНОМ ОБРАЗОВАНИИ ДЕТЕЙ</vt:lpstr>
      <vt:lpstr>Цель воспитания</vt:lpstr>
      <vt:lpstr>СИСТЕМА ВОСПИТАНИЯ</vt:lpstr>
      <vt:lpstr>Профессиональная роль педагога ДО</vt:lpstr>
      <vt:lpstr>Воспитательные задачи педагога</vt:lpstr>
      <vt:lpstr>Деловая игра  «Воспитываем граждан России»</vt:lpstr>
      <vt:lpstr>Правила игры!</vt:lpstr>
      <vt:lpstr>Тренинг на создание образа «Родина»</vt:lpstr>
      <vt:lpstr>Игра «Мозаика»</vt:lpstr>
      <vt:lpstr>Обсуждение ситуаций</vt:lpstr>
      <vt:lpstr>Бабушкин сундучок</vt:lpstr>
      <vt:lpstr>«Чудо-дерево»</vt:lpstr>
      <vt:lpstr>Реши ребус</vt:lpstr>
      <vt:lpstr>Реши кроссворд</vt:lpstr>
      <vt:lpstr>Рефлексия «Все в наших руках»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Пользователь2</dc:creator>
  <cp:lastModifiedBy>Admin</cp:lastModifiedBy>
  <cp:revision>303</cp:revision>
  <dcterms:created xsi:type="dcterms:W3CDTF">2022-10-20T04:49:22Z</dcterms:created>
  <dcterms:modified xsi:type="dcterms:W3CDTF">2023-02-06T18:36:44Z</dcterms:modified>
</cp:coreProperties>
</file>